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av" ContentType="audio/x-wav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21.xml" ContentType="application/inkml+xml"/>
  <Override PartName="/ppt/ink/ink22.xml" ContentType="application/inkml+xml"/>
  <Override PartName="/ppt/comments/comment3.xml" ContentType="application/vnd.openxmlformats-officedocument.presentationml.comments+xml"/>
  <Override PartName="/ppt/notesSlides/notesSlide7.xml" ContentType="application/vnd.openxmlformats-officedocument.presentationml.notesSlide+xml"/>
  <Override PartName="/ppt/ink/ink23.xml" ContentType="application/inkml+xml"/>
  <Override PartName="/ppt/ink/ink24.xml" ContentType="application/inkml+xml"/>
  <Override PartName="/ppt/notesSlides/notesSlide8.xml" ContentType="application/vnd.openxmlformats-officedocument.presentationml.notesSlide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urkan Gözükara" initials="FG" lastIdx="5" clrIdx="0">
    <p:extLst>
      <p:ext uri="{19B8F6BF-5375-455C-9EA6-DF929625EA0E}">
        <p15:presenceInfo xmlns:p15="http://schemas.microsoft.com/office/powerpoint/2012/main" userId="Furkan Gözükar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020" autoAdjust="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322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29T23:22:54.285" idx="2">
    <p:pos x="1722" y="1176"/>
    <p:text>bu kelimeyi otomatik çeviri ile çevirdik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29T23:24:10.720" idx="3">
    <p:pos x="2178" y="1176"/>
    <p:text>açıklama 2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29T23:24:16.663" idx="4">
    <p:pos x="1206" y="1176"/>
    <p:text>açıklama 3</p:text>
    <p:extLst>
      <p:ext uri="{C676402C-5697-4E1C-873F-D02D1690AC5C}">
        <p15:threadingInfo xmlns:p15="http://schemas.microsoft.com/office/powerpoint/2012/main" timeZoneBias="-180"/>
      </p:ext>
    </p:extLst>
  </p:cm>
  <p:cm authorId="1" dt="2020-11-29T23:24:39.774" idx="5">
    <p:pos x="826" y="532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66F074-63B1-4DFA-9B4B-A04CADCAE7B6}" type="slidenum">
              <a:rPr lang="tr-TR" smtClean="0"/>
              <a:t>‹#›</a:t>
            </a:fld>
            <a:endParaRPr lang="tr-TR"/>
          </a:p>
        </p:txBody>
      </p:sp>
      <p:sp>
        <p:nvSpPr>
          <p:cNvPr id="6" name="Veri Yer Tutucusu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46085C-5017-4014-9C59-5573C0DF388B}" type="datetimeFigureOut">
              <a:rPr lang="tr-TR" smtClean="0"/>
              <a:t>30.11.2020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863891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29:29.896"/>
    </inkml:context>
    <inkml:brush xml:id="br0">
      <inkml:brushProperty name="width" value="0.58333" units="cm"/>
      <inkml:brushProperty name="height" value="0.5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058DB6E-25D9-44AD-9F25-207DEB2E4759}" emma:medium="tactile" emma:mode="ink">
          <msink:context xmlns:msink="http://schemas.microsoft.com/ink/2010/main" type="inkDrawing" rotatedBoundingBox="2332,6266 13477,6339 13476,6396 2332,6324" shapeName="Other"/>
        </emma:interpretation>
      </emma:emma>
    </inkml:annotationXML>
    <inkml:trace contextRef="#ctx0" brushRef="#br0">0 58 0,'52'-26'79,"78"26"-64,51 0-15,27 0 16,-27 26-16,52-26 15,52 0-15,-25 0 16,-27 0-16,52 0 16,-52 0-16,26 0 15,-51 0-15,51 0 16,-78 0-16,-51 0 16,51 0-16,-51 0 15,0 0-15,-27 0 16,27 0-16,51 0 15,27 0-15,-27 0 16,52 0-16,-77 0 16,77 0-16,-103 0 15,51 0-15,-51 0 16,-1 0-16,1 0 16,-26 0-16,-1 0 15,27 0-15,-1 0 16,1 0-16,0 0 15,51 0-15,0 0 16,-25 0-16,77 0 16,-103 0-1,51 0-15,1 0 16,-27 0-16,-25 0 16,25 0-16,-77 0 15,0 0-15,0 0 16,-53 0-16,27 0 15,-26 0-15,0 0 16,0 0-16,0 0 16,52 0-16,25 52 15,27-52-15,-52 0 16,25 0-16,-25 0 16,-26 0-16,0 0 15,-26 0 1,0 0-16,0 0 15,0 0 1,-1 0 0,53 0-1,26 0 1,-78 0-16,77 0 16,-25 0-16,-52 0 15,78 0-15,-52 0 16,-1 0-1,53 0-15,-52 0 16,26 0-16,25 0 16,-51 0-16,52 0 15,-78 0-15,52 0 16,-52 0-16,51 0 16,-51 0-16,26 0 15,0 0 1,0 0-1,-26 0-15,0 0 16,-1 0 0,1 0-16,0 0 15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0:31.505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0 3785 0,'-26'-25'16,"234"-1"-1,388-130 1,181-103-16,208 0 15,0-78-15,129 52 16,27 0-16,-1-52 16,-155 26-1,155 26-15,-181-1 16,-52-25-16,-129 104 16,-208 129-16,-130-25 15,-77 77-15,-104-52 16,-77-26-16,-79 78 15,-77 26-15,0 0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0:40.440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0 3006 0,'130'0'15,"51"52"-15,79 0 16,-27-52-16,78 0 16,-26 0-16,104 0 15,-1 0-15,53 0 16,-26 26-16,103-26 16,208 0-16,-27 0 15,286 0-15,-26 0 16,259 0-16,26 0 15,-25 0-15,-157 0 16,1 0-16,-104 0 16,-156 0-16,-103 0 15,-78 0-15,-130 0 16,27 0-16,-131 0 16,1 0-16,-104 0 15,26 0-15,-103 0 16,-27 0-16,52 0 15,-25 0-15,25 26 16,-26 0-16,-51 0 16,-79-26-16,-25 0 15,26 0 1,-52 0-16,26 0 16,0 0-16,-52-26 15,26 0 1,-1-26-1,-25-26 1,26 52-16,-26-25 16,0 25-1,26 26 142,0 0-157,78-26 15,103-104-15,26-25 16,53-53-16,-1 1 15,0-78-15,-52-26 16,-26 52-16,-25-52 16,-53 129-1,-25-25-15,-26 103 16,-78-77-16,103-1 16,-103 131-16,26-53 15,0 78 110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1:59.674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0 0 0,'311'155'0,"52"-25"16,207-1-16,311 130 15,52-51-15,259-27 16,78-77-16,182 155 16,-27-207-16,-258 52 15,-182-104-15,-26 0 16,-337 0-1,-78 0-15,-129 0 0,-78 0 16,51 0 0,-128 0-16,-1 0 15,-26 0-15,-26 0 16,-103 0-16,26 0 16,-27 0-16,1 25 15,-78-25-15,52 26 16,-52-26-16,-26 52 109,0 26-109,-26 26 16,-104 129-16,-51 104 15,-79 129-15,-77 208 16,-51 26-16,-105 78 16,-51 77-16,77-207 15,-25 0-15,0-26 16,-1-233-16,-25-27 16,77-102-16,26-27 15,-155 0 1,130-129-16,-1 51 15,0-103-15,104 0 16,26-52-16,52 0 16,52 0-16,-26 0 15,77 0-15,-25 0 16,77 0-16,-26 0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2:01.344"/>
    </inkml:context>
    <inkml:brush xml:id="br0">
      <inkml:brushProperty name="width" value="0.58333" units="cm"/>
      <inkml:brushProperty name="height" value="0.5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ABE0FA6-2AB2-4840-B3AE-BF6A997E8A73}" emma:medium="tactile" emma:mode="ink">
          <msink:context xmlns:msink="http://schemas.microsoft.com/ink/2010/main" type="inkDrawing" rotatedBoundingBox="5665,206 21406,7674 19389,11925 3648,4457" semanticType="enclosure" shapeName="Other">
            <msink:destinationLink direction="to" ref="{78CFD8C8-627A-418C-A716-69E40A042310}"/>
          </msink:context>
        </emma:interpretation>
      </emma:emma>
    </inkml:annotationXML>
    <inkml:trace contextRef="#ctx0" brushRef="#br0">0 51 0,'363'208'15,"0"25"-15,-104 130 16,415 77-16,363 156 16,155 52-16,622 234 15,-388-338 1,362 259-16,-362-258 15,25 103-15,-25-104 16,-467-259-16,-519-181 16,1-1-16,-182-25 15,-104-26-15,53-52 16,-105 0-16,1 0 16,-78 0-16,-26-26 15,26 26-15,-104-26 63,-285-26-63,-25 0 15,-364-129-15,-233-78 16,-155-78-16,-260-104 16,-25-103-16,-182-104 15,77 0-15,79 26 16,259 26-16,77-52 15,467 156-15,130 129 16,311 181-16,51-25 16,130 129-16,26-26 15,0 27-15,52-27 16,26 26-16,233-77 16,129 103-1,234-52-15,52 78 16,233 26-16,26 0 15,78 0-15,-105 0 16,-258 0-16,-311 0 16,-26 0-16,-156 0 15,-155 0-15,-156 0 94,-129 0-78,-104 0-16,-103 104 15,-157 181-15,-154 52 16,25-52-16,260-77 16,-208 77-16,311-78 15,-26-26-15,104-77 16,104 0-16,77-78 15,26-26-15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2:02.610"/>
    </inkml:context>
    <inkml:brush xml:id="br0">
      <inkml:brushProperty name="width" value="0.58333" units="cm"/>
      <inkml:brushProperty name="height" value="0.5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624B62-FA86-4DA8-9BEE-D4103898CF85}" emma:medium="tactile" emma:mode="ink">
          <msink:context xmlns:msink="http://schemas.microsoft.com/ink/2010/main" type="inkDrawing" rotatedBoundingBox="7241,7567 16225,4172 17961,8768 8977,12162" semanticType="callout" shapeName="Other">
            <msink:sourceLink direction="with" ref="{D74768DB-F2B6-4E90-9827-370FA3D41F5F}"/>
          </msink:context>
        </emma:interpretation>
      </emma:emma>
    </inkml:annotationXML>
    <inkml:trace contextRef="#ctx0" brushRef="#br0">8760 0 0,'0'77'16,"-26"53"-1,-52 103-15,26-51 16,-103 129 0,-27 51-16,1-51 15,0 104-15,-1 103 16,-103 52-16,78 1 16,-78 76-16,103-180 15,27-104-15,-53-26 16,79-156-16,-53 104 15,-25-78-15,52-51 16,-105-1-16,27-51 16,-52 0-16,-52-27 15,26-51-15,78 0 16,-78-26-16,26 0 16,-78-26-16,-26-155 15,-25-52-15,-27-52 16,156 51-16,-155-77 15,129-25-15,-104-105 16,208 182-16,51-130 16,104 156-16,52 103 15,0 27-15,0 77 16,0 0-16,52-78 16,155 52-16,53 52 15,154-77-15,53 77 16,51 0-1,363 0-15,182 0 16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2:03.234"/>
    </inkml:context>
    <inkml:brush xml:id="br0">
      <inkml:brushProperty name="width" value="0.58333" units="cm"/>
      <inkml:brushProperty name="height" value="0.5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61A5742-F700-4A40-94A2-096AA9DB5F2C}" emma:medium="tactile" emma:mode="ink">
          <msink:context xmlns:msink="http://schemas.microsoft.com/ink/2010/main" type="inkDrawing" rotatedBoundingBox="12917,9655 23404,15343 23208,15704 12722,10015" semanticType="callout" shapeName="Other">
            <msink:sourceLink direction="with" ref="{D74768DB-F2B6-4E90-9827-370FA3D41F5F}"/>
          </msink:context>
        </emma:interpretation>
      </emma:emma>
    </inkml:annotationXML>
    <inkml:trace contextRef="#ctx0" brushRef="#br0">10549 5573 0,'-155'0'16,"-27"-104"-16,-77 26 0,-52-26 16,-52 53-1,-26-105-15,52-25 16,78-27-16,-233-103 15,-338-52-15,-25-77 16,0-27-16,-260-77 16,79-78-16,-1 52 15,337 103-15,156 78 16,181 130-16,130 156 16,77-27-16,130 130 15,-26-26-15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2:05.088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-1 1786 0,'285'-25'63,"181"-1"-63,286-130 15,155 78-15,26-103 16,259 77-16,259-77 15,-284 77-15,25-77 16,-285 77-16,207-51 16,-336-53-16,-104 130 15,0-51 1,-234 129-16,27-52 0,-1 52 16,-77 0-1,52 0-15,-27 0 16,-25 0-16,0 0 15,77 0-15,-77 0 16,-52 0-16,26 0 16,-156 0-16,-26 0 15,-103 0-15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2:05.584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0 3732 0,'78'0'31,"155"0"-15,52 0-16,130-130 15,207-25-15,544 51 16,-363-103-16,338-130 16,77 52-16,78-26 15,-312-78-15,79 52 16,-182 78-16,26 0 15,-207 77-15,-104 53 16,-207-1-16,-26-26 16,-52 79-16,-52-27 15,-26 78-15,-77-52 16,-27 52-16,-77 1 16,26-1-16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2:06.209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-1 5002 0,'-26'0'15,"52"-78"1,129-155-16,1 77 16,103-129-16,26-78 15,130 0-15,51-25 16,156-105-16,26 1 16,52 103-16,-182 26 15,-25 130-15,-27-104 16,-77 155-16,-78 79 15,26-53-15,-26 27 16,-129 51 0,-27 26-16,-51 0 0,-1 0 15,-51 27-15,0 25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2:06.712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0 8814 0,'0'25'16,"78"-76"-1,52-209 1,-27-102-16,79-1 16,-79-78-16,105 1 15,-79-183-15,79 79 16,-131-207-16,183 25 16,-131 52-16,53-26 15,-53 104-15,1-104 16,-52 311-16,-1 1 15,-51 77 1,26 52-16,-26 103 16,0 130-16,0 0 15,-26-26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29:25.621"/>
    </inkml:context>
    <inkml:brush xml:id="br0">
      <inkml:brushProperty name="width" value="0.16667" units="cm"/>
      <inkml:brushProperty name="height" value="0.1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12F1FD-6598-480F-B2DC-690DF32FBF17}" emma:medium="tactile" emma:mode="ink">
          <msink:context xmlns:msink="http://schemas.microsoft.com/ink/2010/main" type="inkDrawing" rotatedBoundingBox="3057,5724 14490,6276 14465,6798 3032,6246" shapeName="Other"/>
        </emma:interpretation>
      </emma:emma>
    </inkml:annotationXML>
    <inkml:trace contextRef="#ctx0" brushRef="#br0">0 343 0,'26'0'79,"78"0"-79,-52 0 15,51 0-15,-25 0 16,26 0-16,-1 0 15,1 0-15,-52-52 16,103 26-16,-51 26 16,-26 0-1,0-25-15,25 25 16,-103-26-16,104 26 16,-52 0-16,0 0 15,51 0-15,-77 0 16,130-52-16,-79 26 15,1 26-15,26 0 16,-26-26-16,-1 26 16,79-26-16,-52 26 15,-78 0 1,51 0-16,-25-52 16,-26 52-16,52 0 15,0 0-15,-27 0 16,27 0-1,-52 0-15,52 0 0,-52 0 16,26 0 0,-27 0-16,53 0 15,-26 0-15,0 0 16,52 0-16,-53 0 16,27 0-16,26 0 15,-26 0-15,-1 0 16,1 0-16,-26 0 15,78 0-15,-79 0 16,27 0-16,26 0 16,25 0-16,-25 26 15,26-26-15,-27 26 16,27-26-16,25 52 16,-103-52-16,104 26 15,-78-26-15,51 0 16,-25 26-16,51 0 15,1-26-15,-104 51 16,25-25-16,27-26 16,26 0-16,-53 0 15,1 0 1,26 0-16,-52 0 16,25 0-16,27 0 15,0 0-15,-52 0 16,51 0-16,1 0 15,-26 0-15,51 0 16,-25 0-16,-26 0 16,25 0-16,-25 0 15,26 26-15,-26-26 16,25 0-16,27 26 16,-52-26-16,103 52 15,-51-52-15,25 26 16,-25-26-16,-52 0 15,-27 0-15,27 0 16,-78 26-16,104 0 16,-78-26-16,51 0 15,27 52-15,-26-52 16,51 26-16,-51-1 16,0 1-16,78 26 15,-79-26-15,27-26 16,-52 0-16,26 26 15,-1-26-15,-51 0 16,26 0-16,-26 0 16,52 0-1,-52 0 1,51 0-16,-51 0 16,0 0-16,52 0 15,52 0-15,-105 0 16,79 0-16,-78-26 15,26 0-15,26 26 16,-1 0 0,1-26-1,-52-26-15,0 27 16,52-1-16,-52 0 16,26 0-16,-1 0 15,1 26 48,-26-26-48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2:09.512"/>
    </inkml:context>
    <inkml:brush xml:id="br0">
      <inkml:brushProperty name="width" value="0.58333" units="cm"/>
      <inkml:brushProperty name="height" value="0.5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74768DB-F2B6-4E90-9827-370FA3D41F5F}" emma:medium="tactile" emma:mode="ink">
          <msink:context xmlns:msink="http://schemas.microsoft.com/ink/2010/main" type="inkDrawing" rotatedBoundingBox="2669,4645 25572,4743 25536,13172 2633,13074" shapeName="Other">
            <msink:destinationLink direction="with" ref="{CA624B62-FA86-4DA8-9BEE-D4103898CF85}"/>
            <msink:destinationLink direction="from" ref="{78CFD8C8-627A-418C-A716-69E40A042310}"/>
            <msink:destinationLink direction="with" ref="{B61A5742-F700-4A40-94A2-096AA9DB5F2C}"/>
          </msink:context>
        </emma:interpretation>
      </emma:emma>
    </inkml:annotationXML>
    <inkml:trace contextRef="#ctx0" brushRef="#br0">0 104 0,'908'674'16,"310"129"-16,259 26 15,130-129-15,363 181 16,-311-440-16,362 181 15,-25-26-15,-78-129 16,-337 25-16,-259-181 16,-363-52-16,-285-129 15,-286-52-15,-25-52 16,-52 25 0,-207-25-16,-78-26 15,-182-103 110,-258-105-125,-53-180 16,-233-131-16,-259 27 15,-311-182-15,-181-26 16,259 182-16,-1-104 16,79 52-16,492 129 15,181 156-15,260 155 16,129 130-16,26-26 16,26 0-1,0 0 1,0 1-16,52-79 15,103 78-15,105-78 16,102 1 0,79-53-16,-78 1 15,78 103-15,-130-52 16,-78 26-16,-207 78 47,-52 104-32,-104 155 1,-51 156-16,-130 311 16,-104 25-16,104-155 15,-78 0-15,-155 78 16,103 26-16,104-259 16,-25-27-16,-1-25 15,130-156-15,-1-77 16,79-52-16,103-53 15,-26-25-15,52 0 16,234-259 47,310-285-48,234-260 1,336-129-16,-103 104 0,26-105 15,-26 157 1,-156 51-16,1 26 16,-416 259-16,-103 130 15,-103 0-15,-27 104 16,-129 103-16,-52 285 62,-26 467-46,-441 415-16,79-27 16,-260 79-16,-130-78 15,26-79-15,-77-206 16,26-182-16,181-181 16,-26-182-16,207-129 15,0-52-15,-25-52 16,77-52-16,26-130 15,52 1-15,78-52 16,-52-53-16,-26-50 16,181 50-16,104 1 15,26-26-15,0-26 16,104-77-16,337-131 16,232-77-16,520 26 15,232 104 1,130 103-16,415 130 15,-130 259-15,-77 0 16,-260 52-16,-103 311 16,-415 77-16,-623-181 15,-154-51-15,-79-105 16,-129 1-16,0-52 16,-26 26-16,-233 77 15,-181 1-15,-416-1 16,-414 1-16,-207-156 15,-104 0-15,-363 0 16,-363-156-16,519-103 16,0 52-16,155-104 15,492 25-15,597 131 16,233 51-16,389 104 47,492 0-32,570 0-15,623 0 16,155 0-16,207 104 16,-77 103-16,155-155 15,-544-52 1,-441 0-16,-259 208 16,-700-157-16,-544-51 46,-363 0-46,-596 52 16,-415-52-16,-26 0 16,-155 0-16,0 0 15,-78 0-15,415 0 16,103 0-16,337 0 16,597 0-16,155 52 15,181-26-15,78-26 16,156 0 31,337 0-47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2:52.553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0 10265 0,'78'-52'16,"181"-129"-1,156-78-15,362-260 16,105 27-16,388-182 15,440-52-15,-25 0 16,285-155-16,77 78 16,79-104-16,-260 103 15,-208-103-15,-258 26 16,-389 362-16,-156 27 16,-596 259-16,-25 103 15,-208 78-15,25 26 16,1 26 328,130 259-329,129 415-15,26 52 16,388 492-16,53 260 15,-27-416-15,27-77 16,-182-104-16,-155-259 16,-52-77-16,-156-234 15,-130-156-15,-51-103 16,-52 0-16,26-52 16,26 52-1,-52 0 1,26 25-16,0-77 15,26 78-15,-26 0 16,0-52 0,25 0-1,-51 0 1,0-1 218,-26-25-218,-259 0 0,-129 0-16,-105 0 15,-284 0-15,-519 0 16,363 0-16,-285 0 15,-78 0-15,182 0 16,-182 0-16,337 130 16,-52 26-16,26-1 15,-181 78-15,-130 52 16,208-51-16,-1-27 16,79 26-16,128-129 15,-25 52-15,104-105 16,207-51-16,285 0 15,-104-103-15,156 25 16,-26 0-16,52-25 16,78 77-16,-27-104 15,27 104-15,-26-52 16,103 26-16,26 52 16,-26-25-16,1-1 15,51 0-15,-26-78 16,26 78-16,-155-26 15,52 0 1,77 27-16,-26-53 16,0 52-16,79 0 0,-27-26 15,26 26 1,-78-52-16,78 27 16,-52-27-16,1 0 15,51 52-15,0 0 16,26 0-1,-26 0 95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2:56.480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1530 2101 0,'77'51'32,"79"79"-32,25-26 15,53 51-15,-1 27 16,104 77-16,-52-52 16,-52-103-16,0 25 15,-77 1-15,-78-78 16,-1 26-16,27 25 15,-52-103-15,52 130 16,-1-78-16,-25 26 16,78 25-16,129 79 15,-104 25-15,78 0 16,-25 27-16,51 25 16,-52-52-16,-26-129 15,-155-26 1,-26-26-16,26 25 15,-26-51 126,-26-51-78,0-79-63,26-51 15,-26-53-15,0-103 16,52-129-16,51-104 15,1-260-15,25 234 16,-25-78-16,52 130 16,-27 181-1,27 104-15,-27 52 0,-51 103 16,-52 26 0,0 52-16,-104 26 234,-51 52-218,-182-26-16,0 78 15,51-27-15,-154 53 16,155-26-16,-104-27 15,-26 53-15,78 26 16,-52-53 0,0 27-16,-26 51 15,27-25-15,-1 25 16,26-51-16,-26 25 16,-78-51-16,78 0 15,-25-27-15,51 1 16,129-26-16,1-26 15,103 0-15,52-26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07.209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9C2133B4-4CFC-4AA0-9B4E-21CF131C2692}" emma:medium="tactile" emma:mode="ink">
          <msink:context xmlns:msink="http://schemas.microsoft.com/ink/2010/main" type="inkDrawing" rotatedBoundingBox="19479,11296 28270,8012 29805,12120 21014,15404" shapeName="None"/>
        </emma:interpretation>
      </emma:emma>
    </inkml:annotationXML>
    <inkml:trace contextRef="#ctx0" brushRef="#br0">7391 0 0,'-26'519'0,"-52"77"16,78 103-16,-52-51 16,-26 26-16,-51-78 15,51-207-15,-78-78 16,79-78-16,-27-77 15,-51-26-15,-27-1 16,-51-25-16,26-26 16,-53-1-1,27 27-15,-78-52 16,-52 26-16,-26-52 16,104-26-16,-103 0 15,-53-26-15,52-130 16,52-25-16,-129-53 15,232 79-15,-180-130 16,77 0-16,26 26 16,-26-27-16,181 105 15,27-26-15,77 129 16,52 26 0,0 26-1,26-26 16,103 52-15,1 0-16,51 0 16,-51 0-16,0 0 15,129 104-15,104 77 16,-1 1-16,53-27 16,-26 27-16,-78 25 15,104-25 1,103 25-16,-129-26 15,26-51-15,-234-26 16,130-27-16,0-51 16,0-26-16,-104 0 15,53 0-15,-27-78 16,0-51-16,0-27 16,-25 27-16,25-53 15,-26 27-15,27-27 16,51 1-16,-182 129 15,79-77-15,25 51 16,-103-52-16,25 1 16,79 77-16,-156-52 15,-1 26-15,1-25 16,0 25-16,0-26 16,-26 1-16,77-27 15,-77 26-15,-26 1 16,26 25-16,-26-52 15,0 1-15,0-79 16,0 27-16,-52-52 16,-51-1-16,-27 53 15,1 25-15,77 53 16,-26 25 0,52 26-16,26 26 15,-26 0 16,0 26-15,0 0 0,0 26-1,-25-26 1,-53 26-16,0-26 16,-51 0-16,-1 26 15,27-26-15,-1 0 16,-77 0-16,51 0 15,27 0-15,-1 0 16,0 0-16,1 0 16,51 0-16,26 0 15,26 0 1,0-26-16,0 26 16,1-52-16,-1 26 15,0 1-15,0-1 16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08.736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9F544CE3-DE06-4CC0-88C3-772042CA180A}" emma:medium="tactile" emma:mode="ink">
          <msink:context xmlns:msink="http://schemas.microsoft.com/ink/2010/main" type="inkDrawing" rotatedBoundingBox="29216,3888 30190,19892 19142,20564 18169,4561" shapeName="None"/>
        </emma:interpretation>
      </emma:emma>
    </inkml:annotationXML>
    <inkml:trace contextRef="#ctx0" brushRef="#br0">4950 1089 0,'0'156'0,"-26"155"16,0 77-16,-103 157 15,51 51-15,26 207 16,-155 234-16,25 155 16,130 389-16,0-155 15,52-27-15,0-232 16,78-79-16,-26-207 15,52-25-15,25-182 16,-103-363-16,0-130 16,-26-77-16,52-182 156,0-103-140,0-105-16,129-76 15,130-234-15,0-1 16,233-258-16,208-130 15,-130 0-15,78-51 16,77-105-16,-155 182 16,-77 78-16,-53 233 15,-259 363-15,53 0 16,-209 155-16,1 52 16,26-51-16,-78 103 15,0 26-15,-26-52 94,0 26-78,-26-78-16,-208 1 15,-77-53-15,-285-77 16,259-104-1,-570-52-15,-622-233 16,-78-103-16,104 154 16,77 79-16,234-104 15,363 233-15,336 130 16,286 51-16,51 130 16,130 52-16,1-26 46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25.944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3C208E9E-62B9-4B84-B77D-4B1B79AD1E91}" emma:medium="tactile" emma:mode="ink">
          <msink:context xmlns:msink="http://schemas.microsoft.com/ink/2010/main" type="inkDrawing" rotatedBoundingBox="2280,6926 10677,6919 10678,6945 2281,6952" shapeName="None"/>
        </emma:interpretation>
      </emma:emma>
    </inkml:annotationXML>
    <inkml:trace contextRef="#ctx0" brushRef="#br0">0 26 0,'129'0'0,"130"0"16,104 0-16,156 0 15,103 0-15,77 0 16,183 0-1,-157 0-15,-25 0 16,-78 0-16,-155 0 16,-79 0-16,-51 0 15,-77 0-15,-79 0 16,-51 0-16,-27 0 16,-51 0-16,0 0 15,26 0-15,-1 0 16,1 0-16,0 0 15,26 0-15,-1 0 16,-25 0-16,-26 0 16,52 0-16,-27 0 15,-51-26-15,0 26 16,0 0 0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27.697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7DADAA00-B816-4160-A0D1-610C9AA16935}" emma:medium="tactile" emma:mode="ink">
          <msink:context xmlns:msink="http://schemas.microsoft.com/ink/2010/main" type="inkDrawing" rotatedBoundingBox="2331,7672 10651,7539 10653,7635 2333,7768" shapeName="None"/>
        </emma:interpretation>
      </emma:emma>
    </inkml:annotationXML>
    <inkml:trace contextRef="#ctx0" brushRef="#br0">0 130 0,'78'0'16,"155"0"-1,104 0-15,182 0 16,25 0-16,78 0 16,78 0-16,-78 0 15,-78 0-15,-129 0 16,-26 0-16,-78 0 15,-52 0-15,-78 0 16,-51 0-16,-1 0 16,-25-52-16,52 26 15,-79 26-15,105-26 16,-1 26-16,78 0 16,-103 0-16,77 0 15,26 0-15,-77 0 16,-53 0-16,53 0 15,-104 0-15,-1-26 16,-51 26-16,0 0 16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28.961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4EA6DD31-C260-46D2-AB01-9AC61A83BB84}" emma:medium="tactile" emma:mode="ink">
          <msink:context xmlns:msink="http://schemas.microsoft.com/ink/2010/main" type="inkDrawing" rotatedBoundingBox="2593,8160 9253,8734 9204,9298 2544,8725" shapeName="None"/>
        </emma:interpretation>
      </emma:emma>
    </inkml:annotationXML>
    <inkml:trace contextRef="#ctx0" brushRef="#br0">6687 273 0,'-260'26'0,"27"52"16,26-78-16,-26 26 15,51 0-15,-25 0 16,-26-26-16,129 52 16,-52-52-16,1 0 15,25 0-15,1 0 16,-53 0-16,27 0 16,-27 0-1,-51 0-15,-26 0 16,51 0-16,27 0 15,-78 0-15,-104-104 16,130 52-16,-26-103 16,25 103-16,-25 0 15,104 0-15,51 52 16,52 0-16,-26-26 16,26 26-16,1 0 15,-1 0-15,26 0 16,0 0-16,-26 0 15,0 0-15,0 0 16,-77 0-16,25 0 16,-25 0-16,51 0 15,-26 0-15,26 0 16,27 0-16,25 0 16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33.697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056D368A-88B1-4389-9171-47F90199E661}" emma:medium="tactile" emma:mode="ink">
          <msink:context xmlns:msink="http://schemas.microsoft.com/ink/2010/main" type="inkDrawing" rotatedBoundingBox="2054,10660 8656,10444 8699,11783 2098,11998" shapeName="None"/>
        </emma:interpretation>
      </emma:emma>
    </inkml:annotationXML>
    <inkml:trace contextRef="#ctx0" brushRef="#br0">0 674 0,'0'26'16,"130"-26"-16,155 0 16,181 0-16,131 0 15,206 0-15,156 0 16,-156 0-16,1 0 15,-286 0-15,-77 0 16,-182 0-16,-129 0 16,-27 0-16,-77-26 703,26-78-703,0-26 15,-26 78-15,0-25 16,0 25-16,-26 26 16,26-26-1,0 26 17,-26 0-1,0 0-31,0 0 15,0-51-15,0 25 16,25 26-16,-25 52 484,-25 52-484,25 25 16,-26 1 0,-26 26-16,0-27 15,26-25-15,26 0 16,0-52-16,-26 26 16,26-27-16,0 1 15,0 26 1,-52-26-16,52 52 15,0-26-15,0 0 16,0-27 0,0 1-1,0 26-15,0-26 32,0 0 30,0 0-62,0 26 16,0-26-1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36.025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1C3D722A-086A-4398-958C-F212E66CED31}" emma:medium="tactile" emma:mode="ink">
          <msink:context xmlns:msink="http://schemas.microsoft.com/ink/2010/main" type="inkDrawing" rotatedBoundingBox="1143,13381 7673,12884 7844,15132 1314,15629" shapeName="None"/>
        </emma:interpretation>
      </emma:emma>
    </inkml:annotationXML>
    <inkml:trace contextRef="#ctx0" brushRef="#br0">0 1011 0,'130'0'31,"181"0"-31,129 0 16,130 0-1,234 0-15,-1 0 16,-181-26-16,26-26 15,-337 0-15,78 0 16,-78 26-16,-78-51 16,-103 51-16,-26 0 15,-27 0-15,-51 26 16,26 0-16,0-26 16,-26 26-1,-26-26-15,-130-26 313,-77-52-298,-52-25-15,26 77 16,77-78-16,78 105 16,1-1-16,25-26 15,26 26-15,78 26 219,77 0-203,156 78-16,-51 25 15,-157-77-15,27 0 16,-78 0-16,26-26 15,-52 26-15,78 0 16,-27-26 0,1 26-16,0 0 15,26-26-15,103 77 16,-129-51-16,52 0 16,-78-26-16,51 26 15,-77 0 110,0 0-125,0 26 16,-25-26-1,-27 0-15,26-26 16,-52 26-16,26 0 16,0-26 46,26 0-46,0 26-16,-25-1 15,-1 1 1,26-26-16,0 52 16,-26 0-16,-52 52 15,53-1-15,-79 53 16,52-1-16,-25 1 16,-1 25-16,52-25 15,0-27-15,26-25 16,0-78-16,1 26 15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0:09.816"/>
    </inkml:context>
    <inkml:brush xml:id="br0">
      <inkml:brushProperty name="width" value="0.41667" units="cm"/>
      <inkml:brushProperty name="height" value="0.83333" units="cm"/>
      <inkml:brushProperty name="color" value="#FF7321"/>
      <inkml:brushProperty name="tip" value="rectangle"/>
      <inkml:brushProperty name="rasterOp" value="maskPen"/>
      <inkml:brushProperty name="fitToCurve" value="1"/>
    </inkml:brush>
  </inkml:definitions>
  <inkml:trace contextRef="#ctx0" brushRef="#br0">0 27 0,'130'26'31,"155"-26"-16,104 0-15,77 0 16,182 0-16,259 0 16,52 0-16,181 0 15,-155 0-15,-26 0 16,-78 0-16,-77 0 16,-182 0-16,-104 0 15,-77 0-15,-105 0 16,105 0-16,-52 0 15,-52 0-15,51 0 16,-51 0-16,-77 0 16,-1 0-16,-130 0 15,1 0-15,103 0 16,-155 0-16,0 0 16,25-52-16,-77 52 15,52 0-15,-52 0 16,0 0-1,0 0-15,0 0 32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37.864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8D92BA8E-0C44-415C-BBF4-7EBC12DE821F}" emma:medium="tactile" emma:mode="ink">
          <msink:context xmlns:msink="http://schemas.microsoft.com/ink/2010/main" type="inkDrawing" rotatedBoundingBox="8444,15748 14337,16880 14091,18160 8198,17028" shapeName="None"/>
        </emma:interpretation>
      </emma:emma>
    </inkml:annotationXML>
    <inkml:trace contextRef="#ctx0" brushRef="#br0">0 129 0,'103'26'109,"208"26"-93,208 78-16,103 51 16,-78 26-16,260 53 15,-1-27-15,-233-155 16,130 77-16,-311-129 16,-130-26-16,-129 0 15,-79 0-15,1-26 31,-78-52 423,-77 1-439,-53-53-15,-129-51 0,78-1 16,-78-77-1,103 52-15,53 103 16,-27-51-16,104 103 16,52 26-16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38.889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D587794C-5D3A-4DCC-A64D-D4395176378B}" emma:medium="tactile" emma:mode="ink">
          <msink:context xmlns:msink="http://schemas.microsoft.com/ink/2010/main" type="inkDrawing" rotatedBoundingBox="12413,18551 14073,18065 14096,18146 12437,18633" shapeName="None"/>
        </emma:interpretation>
      </emma:emma>
    </inkml:annotationXML>
    <inkml:trace contextRef="#ctx0" brushRef="#br0">1658 0 0,'-25'26'62,"-1"-26"-46,-26 26-16,-52 52 16,52-78-16,0 25 15,1-25-15,-27 26 16,26 26-16,-26-52 16,-25 26-1,51 0-15,-78 0 16,104-26-16,-26 26 15,26-26-15,-51 26 16,-27 0 0,78-26-16,0 26 15,-26-26-15,26 0 16,-51 51-16,25-51 16,-26 0-16,78 26 15,-78-26-15,26 0 16,27 0-1,-1 0-15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46.544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3D4A0AD8-0F82-45C3-9C55-B58DCD24B533}" emma:medium="tactile" emma:mode="ink">
          <msink:context xmlns:msink="http://schemas.microsoft.com/ink/2010/main" type="inkDrawing" rotatedBoundingBox="2908,8366 11163,8801 10958,12680 2704,12244" shapeName="None"/>
        </emma:interpretation>
      </emma:emma>
    </inkml:annotationXML>
    <inkml:trace contextRef="#ctx0" brushRef="#br0">0 777 0,'181'0'31,"78"0"-15,104 0-16,259 207 16,337 1-16,-285-105 15,259 53-15,-26-52 16,-311 25-16,-103-103 16,-1 52-16,-284-78 15,51 0-15,-78 0 16,-103 0-16,-26 0 15,-26 0-15,0-26 375,-26-26-375,-130-129 16,-25 25-16,-27-51 16,-25-26-1,0-53-15,129 105 0,-78-78 16,53 155 0,77 26-16,0 53 15,52 25 173,129 51-173,-51 79-15,25-26 16,-51-53-16,52 53 16,-78-78-16,-26 0 15,-1 0 1,27 26-16,26 25 15,0 27-15,77 78 16,-25 51 0,129 52-16,-77-26 15,-53-52-15,27 1 16,-105-182-16,27 129 16,-52-155-16,0 26 15,-26 26-15,26 0 47,-104-52 78,0 0-109,27-52-16,51 26 125,-78-78-125,52 104 15,0-77-15,26 51 16,0-26 62,-52 0-62,26 52-16,-51-26 15,51 26 1,-26-52 93,0 52-93,-52-26 0,52 26-16,27 0 15,-1-26-15,26 1 16,-26-1 93,0 26-93,-26-26-16,0 0 15,0-26-15,-26 26 16,53 26-16,-1 0 16,0 0 62,-26 0-78,-26 0 15,0 0 1,-25 156 0,-53-79-16,27 79 15,-1-1-15,78-51 16,-26 26-16,-25-53 16,51-25-16,0 26 15,-26-52-15,-25 26 16,25 0-16,26-1 15,-103 79-15,129-130 16,-52 78-16,0-26 16,0-1-16,-25 53 15,-1-26-15,-26-26 16,53 77-16,-27-25 16,52-26-16,26-26 15,-26-52-15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49.560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A8AF1FF8-8010-4B08-AE6D-5D4635CEFEB2}" emma:medium="tactile" emma:mode="ink">
          <msink:context xmlns:msink="http://schemas.microsoft.com/ink/2010/main" type="inkDrawing" rotatedBoundingBox="10022,12868 16872,12512 16978,14545 10128,14901" shapeName="None"/>
        </emma:interpretation>
      </emma:emma>
    </inkml:annotationXML>
    <inkml:trace contextRef="#ctx0" brushRef="#br0">0 933 0,'156'0'16,"206"0"0,105 0-16,103 0 15,234 0-15,155 0 16,-234 0-16,-25 0 15,-156 0-15,-129 0 16,-104 0-16,-52 0 16,-129 0-16,0 0 15,-105 0-15,1 0 16,0 0 62,-78 0 203,-25-52-281,-1 1 16,-52-105-16,104 104 16,0 52-16,26-26 15,-25 0 266,-105-129-281,0 25 16,1-25 0,77 103-16,26 0 15,0 26 1,52 52 171,52 0-187,0 52 16,-1-52-16,27 77 16,-52-77-16,77 78 15,-51-78-15,0 52 16,26 51-16,25-25 16,-51-26-16,0-26 15,-52-1 1,0-25 31,-1-26-32,-25 26 1,0 0 125,-25-26-48,-53 0-77,0 0 0,26 0 234,-26 0-235,53 0-15,-53 52 16,-52 104-16,52-27 15,-51-25 1,25 25-16,-51-51 16,129-52-16,-52 26 15,26-26-15,0-26 16,0 26-16,-25 0 16,77 0-1,-26-1-15,-26-25 16,26 0-16,0 26 15,-52 0-15,27 26 16,-1-52-16,0 26 16,0 0-16,26 26 15,0-52-15,0 26 16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51.081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A1533FCA-7653-4AD5-9653-C78622901C14}" emma:medium="tactile" emma:mode="ink">
          <msink:context xmlns:msink="http://schemas.microsoft.com/ink/2010/main" type="inkDrawing" rotatedBoundingBox="18479,6052 24098,6416 24025,7550 18405,7185" shapeName="None"/>
        </emma:interpretation>
      </emma:emma>
    </inkml:annotationXML>
    <inkml:trace contextRef="#ctx0" brushRef="#br0">0 492 0,'77'0'0,"260"26"15,182 130-15,-79-79 16,105 27-16,25-52 15,26 78-15,-155-130 16,-182 0-16,-52 0 16,-77 0-16,-53 0 15,-51 0-15,0 0 16,26 0 0,52 0-1,-78 0 1,103 0-16,-25 0 15,52 0-15,103 0 16,-156 26-16,27 77 16,-52-103-16,25 26 15,-77-26-15,0 0 16,0 0-16,0 0 31,-104-26 172,-25-103-187,-79-105-16,53 27 16,-27 26-16,-25-27 15,103 130-15,78 53 16,-26-27-16,26 26 15,-26 0-15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52.232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D3039D98-D39D-4326-BA93-DB1D6049E42A}" emma:medium="tactile" emma:mode="ink">
          <msink:context xmlns:msink="http://schemas.microsoft.com/ink/2010/main" type="inkDrawing" rotatedBoundingBox="22419,8579 23816,7579 23882,7673 22485,8672" shapeName="None"/>
        </emma:interpretation>
      </emma:emma>
    </inkml:annotationXML>
    <inkml:trace contextRef="#ctx0" brushRef="#br0">1426 0 0,'-26'0'110,"-52"52"-110,-26 25 15,-25 27-15,25 0 16,-51 51-16,25-51 15,26-52-15,27 0 16,-1-1-16,52 1 16,0-52-16,0 26 15,-26-26 1,26 0-16,0 26 16,-26 0-16,1 0 15,-27 0-15,52-26 16,0 26-16,0-26 15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55.833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2A7B8B5C-39F9-48FF-8DB2-077FC8FF93D2}" emma:medium="tactile" emma:mode="ink">
          <msink:context xmlns:msink="http://schemas.microsoft.com/ink/2010/main" type="inkDrawing" rotatedBoundingBox="5724,14114 11780,13905 11844,15732 5788,15941" shapeName="None"/>
        </emma:interpretation>
      </emma:emma>
    </inkml:annotationXML>
    <inkml:trace contextRef="#ctx0" brushRef="#br0">0 1736 0,'103'26'0,"208"-26"16,156 0-16,129 0 15,285 0-15,0 0 16,-103 0-16,25 0 16,-258 0-16,-131 0 15,-180 0-15,-183 0 16,-76 0 156,-1 0-157,-104 0-15,-25-77 16,25-1-16,-103-130 16,-104-128-16,52 24 15,51 27-15,27 52 16,26 26-16,181 181 15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3:57.392"/>
    </inkml:context>
    <inkml:brush xml:id="br0">
      <inkml:brushProperty name="width" value="0.16667" units="cm"/>
      <inkml:brushProperty name="height" value="0.16667" units="cm"/>
      <inkml:brushProperty name="color" value="#FF8000"/>
      <inkml:brushProperty name="fitToCurve" value="1"/>
    </inkml:brush>
  </inkml:definitions>
  <inkml:traceGroup>
    <inkml:annotationXML>
      <emma:emma xmlns:emma="http://www.w3.org/2003/04/emma" version="1.0">
        <emma:interpretation id="{08F26426-2FE2-4AD7-82F1-C8568FA64D62}" emma:medium="tactile" emma:mode="ink">
          <msink:context xmlns:msink="http://schemas.microsoft.com/ink/2010/main" type="inkDrawing" rotatedBoundingBox="16237,14983 24791,14821 24814,16008 16260,16169" shapeName="None"/>
        </emma:interpretation>
      </emma:emma>
    </inkml:annotationXML>
    <inkml:trace contextRef="#ctx0" brushRef="#br0">0 852 0,'285'0'0,"155"0"16,260 0-16,285 0 15,155 0-15,260 0 16,-156 0-16,-466 0 16,25 0-16,-414-51 15,-208 25-15,-103-26 16,-26 52 234,-52-130-235,-26-51-15,0 51 16,0 27-16,0-1 16,26 52-16,0 26 15,0 78 126,0 104-141,104 25 16,-104-77-16,26-1 15,0-77-15,0 0 16,-26 0 93,0 0-93,0 26 15,0 51-15,0-25-16,0 52 15,0-78-15,0-26 16,-26-1 31,-26-25-47,-52 0 15,26 0 1,27 0-16,25 0 16,0 0-16,0 0 15,0 0 1,-26 26 46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0:12.041"/>
    </inkml:context>
    <inkml:brush xml:id="br0">
      <inkml:brushProperty name="width" value="0.41667" units="cm"/>
      <inkml:brushProperty name="height" value="0.83333" units="cm"/>
      <inkml:brushProperty name="color" value="#FF7321"/>
      <inkml:brushProperty name="tip" value="rectangle"/>
      <inkml:brushProperty name="rasterOp" value="maskPen"/>
      <inkml:brushProperty name="fitToCurve" value="1"/>
    </inkml:brush>
  </inkml:definitions>
  <inkml:trace contextRef="#ctx0" brushRef="#br0">7153 1 0,'0'26'47,"-25"0"-47,-27 0 15,0 0-15,0 0 16,0 26-16,-52-26 16,1 26-16,51-52 15,-78 51-15,27-25 16,-79 0-16,-25-26 16,-26 0-16,-52 0 15,-26 0-15,-78 0 16,52 0-16,-104-52 15,104 27-15,-26-27 16,-25 26-16,103 26 16,-78 0-16,104 0 15,51 0-15,-51 0 16,26 0-16,-1 78 16,53-53-1,0 27-15,-1 26 16,-51-52-16,51 26 15,105 0 1,-1-52-16,78 26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0:15.696"/>
    </inkml:context>
    <inkml:brush xml:id="br0">
      <inkml:brushProperty name="width" value="0.58333" units="cm"/>
      <inkml:brushProperty name="height" value="0.5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D2377C-FE1C-4A2B-B354-69FE2307AAF0}" emma:medium="tactile" emma:mode="ink">
          <msink:context xmlns:msink="http://schemas.microsoft.com/ink/2010/main" type="inkDrawing" rotatedBoundingBox="2069,6516 19723,6337 19726,6637 2072,6816" shapeName="Other"/>
        </emma:interpretation>
      </emma:emma>
    </inkml:annotationXML>
    <inkml:trace contextRef="#ctx0" brushRef="#br0">0 440 0,'0'-26'0,"0"1"16,26-1-1,156-78-15,77 78 16,52 0-16,0-52 16,103 78-16,27 0 15,155 0-15,26 0 16,-104 0-16,208 0 15,-26 0-15,0 0 16,103 0-16,-103 0 16,25 0-16,53 0 15,25 0-15,1 0 16,77 0-16,0 0 16,-259 0-16,0 0 15,-78 0-15,-129 0 16,103 0-16,-129 0 15,0 0-15,-52 0 16,-26 0-16,-130 0 16,27 0-16,-131-26 15,27 26-15,-52-25 16,0 25-16,51 0 16,-77 0-16,52-26 15,26 26-15,-27 0 16,1-52-1,0 52-15,0 0 16,-52 0-16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0:16.569"/>
    </inkml:context>
    <inkml:brush xml:id="br0">
      <inkml:brushProperty name="width" value="0.58333" units="cm"/>
      <inkml:brushProperty name="height" value="0.5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CFD8C8-627A-418C-A716-69E40A042310}" emma:medium="tactile" emma:mode="ink">
          <msink:context xmlns:msink="http://schemas.microsoft.com/ink/2010/main" type="inkDrawing" rotatedBoundingBox="9904,2159 21858,7053 19677,12378 7724,7484" semanticType="callout" shapeName="Other">
            <msink:sourceLink direction="to" ref="{5ABE0FA6-2AB2-4840-B3AE-BF6A997E8A73}"/>
            <msink:sourceLink direction="from" ref="{D74768DB-F2B6-4E90-9827-370FA3D41F5F}"/>
          </msink:context>
        </emma:interpretation>
      </emma:emma>
    </inkml:annotationXML>
    <inkml:trace contextRef="#ctx0" brushRef="#br0">9093 6427 0,'-26'-26'0,"-51"26"16,-1-26-16,-52-26 15,-103 1-15,77-53 16,-103 26-16,-104-26 16,-129 1-16,207-157 15,-441-51-15,26-129 16,-233-131-16,-104 1 15,78 0-15,78 26 16,414 103-16,104 52 16,104 52-1,26 182-15,0-53 16,103 79-16,104 77 16,0-26-16,26 0 15,0 26-15,0-25 16,0 25-16,0 0 15,0 0-15,0-26 16,104 1-16,51-1 16,156-78-16,0 130 15,78 0-15,259 26 16,234 0-16,103 0 16,336 0-16,131 260 15,-130 51-15,52-78 16,-78 130-16,-493-104 15,-103-77-15,-467-53 16,-77-103-16,-156 0 16</inkml:trace>
    <inkml:trace contextRef="#ctx0" brushRef="#br0" timeOffset="105361.4164">-264-1194 0,'26'0'32,"-26"26"-32,0 0 15,0 78-15,0-1 16,0-25-16,0 52 16,0-53-16,26 53 15,0 51-15,-26-77 16,52 26-16,-52-52 15,26 51-15,25 53 16,-51-105-16,52 1 16,-26 0-16,0 0 15,0 25-15,0-25 16,26 0-16,0 26 16,-26-53-16,51 27 15,1 26-15,0-26 16,-52 25-16,26-51 15,51 0-15,-77 0 16,26-26-16,-26-26 16,0 0-16,26 0 47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0:23.568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-1 973 0,'51'78'63,"53"-52"-47,233 104-16,78 25 15,-1-77-15,-51 26 16,104-104-16,51 0 15,-129 0-15,103 0 16,-129 0-16,78-26 16,-1-78-16,-181 0 15,52 53-15,-155-27 16,-52 52 0,-1-26-16,-51 52 0,-26-52 15,52 52 1,-1-26-16,-25 0 15,26 0-15,78-25 16,-1-1-16,26 0 16,1 0-16,77-26 15,156-25-15,-78 25 16,207 0-16,52 0 16,26 78-16,-26-129 15,-129 103-15,-1-26 16,-77 26-16,-26 26 15,-52-78-15,-52 78 16,-52 0-16,-77 0 16,51 0-16,-77 0 15,-26 0-15,-27 0 16,-25 0 31,0 0-47,26 0 15,52 0-15,51 0 16,27 78 0,-79 26-16,208 77 15,52 1-15,-130-27 16,78 27-16,-77-53 16,-79-103-16,78 130 15,-207-156-15,0 0 16,26 0-16,0 26 31,0-26-15,0 51-16,25-25 31,-51-26 0,-26 26-15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0:25.545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-1 349 0,'26'0'94,"77"0"-94,1 0 16,26 0-16,25 0 15,1 0-15,25 0 16,78 0-16,-129-52 16,51 52-16,-51-25 15,-27-1-15,27 26 16,-52-26-16,-1 26 15,27 0-15,-52-52 16,52 52-16,-1 0 16,27 0-16,-1 0 15,-25 0-15,-52 0 16,78 0-16,-27 0 16,1 0-16,0 0 15,-79 0-15,79 0 16,-52 0-16,-26 0 15,52 0-15,-27 0 16,-25 0 0,52 0-16,-52 0 15,52 0-15,-52 0 16,77 0-16,-25 0 16,0 0-16,0 0 15,-27 0-15,53 0 16,-26 0-16,26 0 15,-27 0-15,53 0 16,-52 0-16,25 0 16,1 0-16,26 0 15,-53 0-15,53 0 16,25 0-16,27 0 16,-53 0-16,1 0 15,-26 0-15,-1 0 16,1 0-16,-52 0 15,0 0-15,25 0 16,-51 0-16,52 0 16,-26 0-16,0 0 15,-26 0 1,51 0-16,-25 0 16,78 0-16,-78 0 15,25 0 1,27 0-16,-26 0 0,25 0 15,-25 0 1,-26 0-16,26 0 16,-26 0-16,25 0 15,-51 0 1,0 0-16,52 0 16,26 0-16,-1 0 15,27 0-15,-52 0 16,-27 0-16,53 0 15,-26 0-15,0 0 16,51 0-16,-25 0 16,25 0-16,-25 0 15,-26 0-15,51 0 16,-51 0-16,52 0 16,-1 0-16,27 0 15,-78 0-15,25 0 16,-25 0-16,-26 0 15,0 0-15,-1 0 16,-25 0 0,26 0-16,-26 0 15,26 0-15,-26 0 16,52 0-16,-1 0 16,1 0-1,-52 0 1,52 0-16,-52 0 15,0 0-15,51 0 16,-51 0-16,78 0 16,0 0-16,-78 0 15,51 0-15,53 0 16,-78 0-16,25 0 16,1 0-16,0 0 15,26 0-15,-53 0 16,1 0-16,26 0 15,-52 0-15,0 0 16,26 0-16,-26 0 16,0 0-16,25 0 15,1 0-15,0 0 16,52 0-16,-27 0 16,53 0-16,-52 0 15,0 0-15,103 0 16,-155 0-16,52 0 15,-52 0-15,25 0 16,1 0-16,0 0 31,0 26-15,26-26-16,-1 0 16,-51 0-1,0 26-15,26-26 16,-26 0-16,0 0 15,26 0 1,-26 0 156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11-29T20:30:30.176"/>
    </inkml:context>
    <inkml:brush xml:id="br0">
      <inkml:brushProperty name="width" value="0.41667" units="cm"/>
      <inkml:brushProperty name="height" value="0.8333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0 555 0,'181'0'15,"105"0"1,102 0-1,79 0-15,207 0 16,25 0-16,105 0 16,77 0-16,-155-51 15,181-1-15,-182 0 16,27-26-16,-208 26 16,26 1-16,-103 25 15,-78-52-15,-52 78 16,-26 0-16,-52 0 15,0 0-15,0 0 16,-26 0-16,-25 0 16,103-26-16,-104 26 15,52 0-15,0 0 16,1-26-16,25-26 16,52 52-16,0 0 15,-1 0-15,27 0 16,26 0-16,-52 0 15,-26 0-15,-26 0 16,78 0-16,-78 0 16,-52 0-16,-25 0 15,-79 0-15,-51 0 16,51 52 0,-25-52-16,-26 0 15,-26 0-15,51 0 16,-51 26-16,26-26 15,78 26-15,-79-26 16,1 26-16,0-26 16,-52 0-16,129 52 15,-129-52-15,26 0 16,0 0-16,0 26 16,-26-26-16,-1 0 15</inkml:trace>
</inkml:ink>
</file>

<file path=ppt/media/audio1.wav>
</file>

<file path=ppt/media/image1.wmf>
</file>

<file path=ppt/media/image2.wmf>
</file>

<file path=ppt/media/image3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488287-5F96-4B66-A8FA-A1EF2C1DAF93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429E4E-33EB-44BD-9F34-481080624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7428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429E4E-33EB-44BD-9F34-481080624FF2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88813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429E4E-33EB-44BD-9F34-481080624FF2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70271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429E4E-33EB-44BD-9F34-481080624FF2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813880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429E4E-33EB-44BD-9F34-481080624FF2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68337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429E4E-33EB-44BD-9F34-481080624FF2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24162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429E4E-33EB-44BD-9F34-481080624FF2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07513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429E4E-33EB-44BD-9F34-481080624FF2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5036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429E4E-33EB-44BD-9F34-481080624FF2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3794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F9943-275D-48EE-BF82-633D88633CDD}" type="datetimeFigureOut">
              <a:rPr lang="tr-TR" smtClean="0"/>
              <a:t>30.11.2020</a:t>
            </a:fld>
            <a:endParaRPr lang="tr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8D73C-B257-4C2E-B7DF-0EBF2DADF641}" type="slidenum">
              <a:rPr lang="tr-TR" smtClean="0"/>
              <a:t>‹#›</a:t>
            </a:fld>
            <a:endParaRPr lang="tr-TR" dirty="0"/>
          </a:p>
        </p:txBody>
      </p:sp>
      <p:sp>
        <p:nvSpPr>
          <p:cNvPr id="8" name="Grafik Yer Tutucusu 7"/>
          <p:cNvSpPr>
            <a:spLocks noGrp="1"/>
          </p:cNvSpPr>
          <p:nvPr>
            <p:ph type="chart" sz="quarter" idx="13"/>
          </p:nvPr>
        </p:nvSpPr>
        <p:spPr>
          <a:xfrm>
            <a:off x="1635125" y="5459413"/>
            <a:ext cx="9032875" cy="673100"/>
          </a:xfrm>
        </p:spPr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43831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F9943-275D-48EE-BF82-633D88633CDD}" type="datetimeFigureOut">
              <a:rPr lang="tr-TR" smtClean="0"/>
              <a:t>30.11.2020</a:t>
            </a:fld>
            <a:endParaRPr lang="tr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8D73C-B257-4C2E-B7DF-0EBF2DADF641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09583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F9943-275D-48EE-BF82-633D88633CDD}" type="datetimeFigureOut">
              <a:rPr lang="tr-TR" smtClean="0"/>
              <a:t>30.11.2020</a:t>
            </a:fld>
            <a:endParaRPr lang="tr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8D73C-B257-4C2E-B7DF-0EBF2DADF641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84221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F9943-275D-48EE-BF82-633D88633CDD}" type="datetimeFigureOut">
              <a:rPr lang="tr-TR" smtClean="0"/>
              <a:t>30.11.2020</a:t>
            </a:fld>
            <a:endParaRPr lang="tr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8D73C-B257-4C2E-B7DF-0EBF2DADF641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811838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F9943-275D-48EE-BF82-633D88633CDD}" type="datetimeFigureOut">
              <a:rPr lang="tr-TR" smtClean="0"/>
              <a:t>30.11.2020</a:t>
            </a:fld>
            <a:endParaRPr lang="tr-T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8D73C-B257-4C2E-B7DF-0EBF2DADF641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036389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F9943-275D-48EE-BF82-633D88633CDD}" type="datetimeFigureOut">
              <a:rPr lang="tr-TR" smtClean="0"/>
              <a:t>30.11.2020</a:t>
            </a:fld>
            <a:endParaRPr lang="tr-T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8D73C-B257-4C2E-B7DF-0EBF2DADF641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17736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F9943-275D-48EE-BF82-633D88633CDD}" type="datetimeFigureOut">
              <a:rPr lang="tr-TR" smtClean="0"/>
              <a:t>30.11.2020</a:t>
            </a:fld>
            <a:endParaRPr lang="tr-T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8D73C-B257-4C2E-B7DF-0EBF2DADF641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51743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F9943-275D-48EE-BF82-633D88633CDD}" type="datetimeFigureOut">
              <a:rPr lang="tr-TR" smtClean="0"/>
              <a:t>30.11.2020</a:t>
            </a:fld>
            <a:endParaRPr lang="tr-T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8D73C-B257-4C2E-B7DF-0EBF2DADF641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816408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F9943-275D-48EE-BF82-633D88633CDD}" type="datetimeFigureOut">
              <a:rPr lang="tr-TR" smtClean="0"/>
              <a:t>30.11.2020</a:t>
            </a:fld>
            <a:endParaRPr lang="tr-T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8D73C-B257-4C2E-B7DF-0EBF2DADF641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31919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F9943-275D-48EE-BF82-633D88633CDD}" type="datetimeFigureOut">
              <a:rPr lang="tr-TR" smtClean="0"/>
              <a:t>30.11.2020</a:t>
            </a:fld>
            <a:endParaRPr lang="tr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8D73C-B257-4C2E-B7DF-0EBF2DADF641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23703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F9943-275D-48EE-BF82-633D88633CDD}" type="datetimeFigureOut">
              <a:rPr lang="tr-TR" smtClean="0"/>
              <a:t>30.11.2020</a:t>
            </a:fld>
            <a:endParaRPr lang="tr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8D73C-B257-4C2E-B7DF-0EBF2DADF641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296416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9" r:id="rId6"/>
    <p:sldLayoutId id="2147483680" r:id="rId7"/>
    <p:sldLayoutId id="2147483681" r:id="rId8"/>
    <p:sldLayoutId id="2147483682" r:id="rId9"/>
    <p:sldLayoutId id="214748368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Furkan%20G&#246;z&#252;kara\Desktop\Bilgisayar-Becerileri-IT501-2020\Bilgisayar%20Becerileri%20IT501%20Ders%20Notlari.pdf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customXml" Target="../ink/ink8.xml"/><Relationship Id="rId18" Type="http://schemas.openxmlformats.org/officeDocument/2006/relationships/image" Target="../media/image10.emf"/><Relationship Id="rId26" Type="http://schemas.openxmlformats.org/officeDocument/2006/relationships/image" Target="../media/image14.emf"/><Relationship Id="rId39" Type="http://schemas.openxmlformats.org/officeDocument/2006/relationships/comments" Target="../comments/comment2.xml"/><Relationship Id="rId21" Type="http://schemas.openxmlformats.org/officeDocument/2006/relationships/customXml" Target="../ink/ink12.xml"/><Relationship Id="rId34" Type="http://schemas.openxmlformats.org/officeDocument/2006/relationships/image" Target="../media/image18.emf"/><Relationship Id="rId7" Type="http://schemas.openxmlformats.org/officeDocument/2006/relationships/customXml" Target="../ink/ink5.xml"/><Relationship Id="rId12" Type="http://schemas.openxmlformats.org/officeDocument/2006/relationships/image" Target="../media/image7.emf"/><Relationship Id="rId17" Type="http://schemas.openxmlformats.org/officeDocument/2006/relationships/customXml" Target="../ink/ink10.xml"/><Relationship Id="rId25" Type="http://schemas.openxmlformats.org/officeDocument/2006/relationships/customXml" Target="../ink/ink14.xml"/><Relationship Id="rId33" Type="http://schemas.openxmlformats.org/officeDocument/2006/relationships/customXml" Target="../ink/ink18.xml"/><Relationship Id="rId38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9.emf"/><Relationship Id="rId20" Type="http://schemas.openxmlformats.org/officeDocument/2006/relationships/image" Target="../media/image11.emf"/><Relationship Id="rId29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11" Type="http://schemas.openxmlformats.org/officeDocument/2006/relationships/customXml" Target="../ink/ink7.xml"/><Relationship Id="rId24" Type="http://schemas.openxmlformats.org/officeDocument/2006/relationships/image" Target="../media/image13.emf"/><Relationship Id="rId32" Type="http://schemas.openxmlformats.org/officeDocument/2006/relationships/image" Target="../media/image17.emf"/><Relationship Id="rId37" Type="http://schemas.openxmlformats.org/officeDocument/2006/relationships/customXml" Target="../ink/ink20.xml"/><Relationship Id="rId5" Type="http://schemas.openxmlformats.org/officeDocument/2006/relationships/customXml" Target="../ink/ink4.xml"/><Relationship Id="rId15" Type="http://schemas.openxmlformats.org/officeDocument/2006/relationships/customXml" Target="../ink/ink9.xml"/><Relationship Id="rId23" Type="http://schemas.openxmlformats.org/officeDocument/2006/relationships/customXml" Target="../ink/ink13.xml"/><Relationship Id="rId28" Type="http://schemas.openxmlformats.org/officeDocument/2006/relationships/image" Target="../media/image15.emf"/><Relationship Id="rId36" Type="http://schemas.openxmlformats.org/officeDocument/2006/relationships/image" Target="../media/image19.emf"/><Relationship Id="rId10" Type="http://schemas.openxmlformats.org/officeDocument/2006/relationships/image" Target="../media/image6.emf"/><Relationship Id="rId19" Type="http://schemas.openxmlformats.org/officeDocument/2006/relationships/customXml" Target="../ink/ink11.xml"/><Relationship Id="rId31" Type="http://schemas.openxmlformats.org/officeDocument/2006/relationships/customXml" Target="../ink/ink17.xml"/><Relationship Id="rId4" Type="http://schemas.openxmlformats.org/officeDocument/2006/relationships/image" Target="../media/image3.emf"/><Relationship Id="rId9" Type="http://schemas.openxmlformats.org/officeDocument/2006/relationships/customXml" Target="../ink/ink6.xml"/><Relationship Id="rId14" Type="http://schemas.openxmlformats.org/officeDocument/2006/relationships/image" Target="../media/image8.emf"/><Relationship Id="rId22" Type="http://schemas.openxmlformats.org/officeDocument/2006/relationships/image" Target="../media/image12.emf"/><Relationship Id="rId27" Type="http://schemas.openxmlformats.org/officeDocument/2006/relationships/customXml" Target="../ink/ink15.xml"/><Relationship Id="rId30" Type="http://schemas.openxmlformats.org/officeDocument/2006/relationships/image" Target="../media/image16.emf"/><Relationship Id="rId35" Type="http://schemas.openxmlformats.org/officeDocument/2006/relationships/customXml" Target="../ink/ink19.xml"/><Relationship Id="rId8" Type="http://schemas.openxmlformats.org/officeDocument/2006/relationships/image" Target="../media/image5.emf"/><Relationship Id="rId3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7" Type="http://schemas.openxmlformats.org/officeDocument/2006/relationships/comments" Target="../comments/commen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customXml" Target="../ink/ink22.xml"/><Relationship Id="rId4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customXml" Target="../ink/ink24.xml"/><Relationship Id="rId4" Type="http://schemas.openxmlformats.org/officeDocument/2006/relationships/image" Target="../media/image23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13" Type="http://schemas.openxmlformats.org/officeDocument/2006/relationships/customXml" Target="../ink/ink30.xml"/><Relationship Id="rId3" Type="http://schemas.openxmlformats.org/officeDocument/2006/relationships/customXml" Target="../ink/ink25.xml"/><Relationship Id="rId7" Type="http://schemas.openxmlformats.org/officeDocument/2006/relationships/customXml" Target="../ink/ink27.xml"/><Relationship Id="rId12" Type="http://schemas.openxmlformats.org/officeDocument/2006/relationships/image" Target="../media/image29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11" Type="http://schemas.openxmlformats.org/officeDocument/2006/relationships/customXml" Target="../ink/ink29.xml"/><Relationship Id="rId5" Type="http://schemas.openxmlformats.org/officeDocument/2006/relationships/customXml" Target="../ink/ink26.xml"/><Relationship Id="rId15" Type="http://schemas.openxmlformats.org/officeDocument/2006/relationships/customXml" Target="../ink/ink31.xml"/><Relationship Id="rId10" Type="http://schemas.openxmlformats.org/officeDocument/2006/relationships/image" Target="../media/image28.emf"/><Relationship Id="rId4" Type="http://schemas.openxmlformats.org/officeDocument/2006/relationships/image" Target="../media/image25.emf"/><Relationship Id="rId9" Type="http://schemas.openxmlformats.org/officeDocument/2006/relationships/customXml" Target="../ink/ink28.xml"/><Relationship Id="rId14" Type="http://schemas.openxmlformats.org/officeDocument/2006/relationships/image" Target="../media/image30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5.xml"/><Relationship Id="rId13" Type="http://schemas.openxmlformats.org/officeDocument/2006/relationships/image" Target="../media/image37.emf"/><Relationship Id="rId3" Type="http://schemas.openxmlformats.org/officeDocument/2006/relationships/image" Target="../media/image32.emf"/><Relationship Id="rId7" Type="http://schemas.openxmlformats.org/officeDocument/2006/relationships/image" Target="../media/image34.emf"/><Relationship Id="rId12" Type="http://schemas.openxmlformats.org/officeDocument/2006/relationships/customXml" Target="../ink/ink37.xml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4.xml"/><Relationship Id="rId11" Type="http://schemas.openxmlformats.org/officeDocument/2006/relationships/image" Target="../media/image36.emf"/><Relationship Id="rId5" Type="http://schemas.openxmlformats.org/officeDocument/2006/relationships/image" Target="../media/image33.emf"/><Relationship Id="rId10" Type="http://schemas.openxmlformats.org/officeDocument/2006/relationships/customXml" Target="../ink/ink36.xml"/><Relationship Id="rId4" Type="http://schemas.openxmlformats.org/officeDocument/2006/relationships/customXml" Target="../ink/ink33.xml"/><Relationship Id="rId9" Type="http://schemas.openxmlformats.org/officeDocument/2006/relationships/image" Target="../media/image3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Denem</a:t>
            </a:r>
            <a:r>
              <a:rPr lang="en-US" dirty="0" smtClean="0"/>
              <a:t> </a:t>
            </a:r>
            <a:r>
              <a:rPr lang="en-US" dirty="0" err="1" smtClean="0"/>
              <a:t>başlık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 smtClean="0"/>
              <a:t>Bilgisayar becerileri 7. dersimize hoş geldiniz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7614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Birinci</a:t>
            </a:r>
            <a:r>
              <a:rPr lang="en-US" dirty="0" smtClean="0"/>
              <a:t> </a:t>
            </a:r>
            <a:r>
              <a:rPr lang="en-US" dirty="0" err="1" smtClean="0"/>
              <a:t>seviye</a:t>
            </a:r>
            <a:r>
              <a:rPr lang="en-US" dirty="0" smtClean="0"/>
              <a:t> </a:t>
            </a:r>
            <a:r>
              <a:rPr lang="en-US" dirty="0" err="1" smtClean="0"/>
              <a:t>metin</a:t>
            </a:r>
            <a:endParaRPr lang="en-US" dirty="0" smtClean="0"/>
          </a:p>
          <a:p>
            <a:r>
              <a:rPr lang="en-US" dirty="0" err="1" smtClean="0"/>
              <a:t>Birinci</a:t>
            </a:r>
            <a:r>
              <a:rPr lang="en-US" dirty="0" smtClean="0"/>
              <a:t> </a:t>
            </a:r>
            <a:r>
              <a:rPr lang="en-US" dirty="0" err="1" smtClean="0"/>
              <a:t>seviye</a:t>
            </a:r>
            <a:r>
              <a:rPr lang="en-US" dirty="0" smtClean="0"/>
              <a:t> </a:t>
            </a:r>
            <a:r>
              <a:rPr lang="en-US" dirty="0" err="1" smtClean="0"/>
              <a:t>metin</a:t>
            </a:r>
            <a:r>
              <a:rPr lang="en-US" dirty="0" smtClean="0"/>
              <a:t> 2</a:t>
            </a:r>
          </a:p>
          <a:p>
            <a:pPr lvl="1"/>
            <a:r>
              <a:rPr lang="en-US" dirty="0" err="1" smtClean="0"/>
              <a:t>Ikinci</a:t>
            </a:r>
            <a:r>
              <a:rPr lang="en-US" dirty="0" smtClean="0"/>
              <a:t> </a:t>
            </a:r>
            <a:r>
              <a:rPr lang="en-US" dirty="0" err="1" smtClean="0"/>
              <a:t>seviye</a:t>
            </a:r>
            <a:r>
              <a:rPr lang="en-US" dirty="0" smtClean="0"/>
              <a:t> </a:t>
            </a:r>
            <a:r>
              <a:rPr lang="en-US" dirty="0" err="1" smtClean="0"/>
              <a:t>metin</a:t>
            </a:r>
            <a:endParaRPr lang="en-US" dirty="0" smtClean="0"/>
          </a:p>
          <a:p>
            <a:pPr lvl="2"/>
            <a:r>
              <a:rPr lang="en-US" dirty="0" err="1" smtClean="0"/>
              <a:t>Ücüncü</a:t>
            </a:r>
            <a:r>
              <a:rPr lang="en-US" dirty="0" smtClean="0"/>
              <a:t> </a:t>
            </a:r>
            <a:r>
              <a:rPr lang="en-US" dirty="0" err="1" smtClean="0"/>
              <a:t>seviye</a:t>
            </a:r>
            <a:r>
              <a:rPr lang="en-US" dirty="0" smtClean="0"/>
              <a:t> </a:t>
            </a:r>
            <a:r>
              <a:rPr lang="en-US" dirty="0" err="1" smtClean="0"/>
              <a:t>metin</a:t>
            </a:r>
            <a:endParaRPr lang="en-US" dirty="0" smtClean="0"/>
          </a:p>
          <a:p>
            <a:pPr lvl="3"/>
            <a:r>
              <a:rPr lang="en-US" dirty="0" smtClean="0"/>
              <a:t>4. </a:t>
            </a:r>
            <a:r>
              <a:rPr lang="en-US" dirty="0" err="1" smtClean="0"/>
              <a:t>seviye</a:t>
            </a:r>
            <a:r>
              <a:rPr lang="en-US" dirty="0" smtClean="0"/>
              <a:t> </a:t>
            </a:r>
            <a:r>
              <a:rPr lang="en-US" dirty="0" err="1" smtClean="0"/>
              <a:t>metin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71108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Başlık</a:t>
            </a:r>
            <a:r>
              <a:rPr lang="en-US" dirty="0" smtClean="0"/>
              <a:t> </a:t>
            </a:r>
            <a:r>
              <a:rPr lang="en-US" dirty="0" err="1" smtClean="0"/>
              <a:t>slaydı</a:t>
            </a:r>
            <a:r>
              <a:rPr lang="en-US" dirty="0" smtClean="0"/>
              <a:t> 80 font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50631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Başlık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içerik</a:t>
            </a:r>
            <a:r>
              <a:rPr lang="en-US" dirty="0" smtClean="0"/>
              <a:t> 30 font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49940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Bölüm</a:t>
            </a:r>
            <a:r>
              <a:rPr lang="en-US" dirty="0" smtClean="0"/>
              <a:t> </a:t>
            </a:r>
            <a:r>
              <a:rPr lang="en-US" dirty="0" err="1" smtClean="0"/>
              <a:t>üst</a:t>
            </a:r>
            <a:r>
              <a:rPr lang="en-US" dirty="0" smtClean="0"/>
              <a:t> </a:t>
            </a:r>
            <a:r>
              <a:rPr lang="en-US" dirty="0" err="1" smtClean="0"/>
              <a:t>bilgisi</a:t>
            </a:r>
            <a:r>
              <a:rPr lang="en-US" dirty="0" smtClean="0"/>
              <a:t> 40 font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5277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Iki</a:t>
            </a:r>
            <a:r>
              <a:rPr lang="en-US" dirty="0" smtClean="0"/>
              <a:t> </a:t>
            </a:r>
            <a:r>
              <a:rPr lang="en-US" dirty="0" err="1" smtClean="0"/>
              <a:t>içerik</a:t>
            </a:r>
            <a:r>
              <a:rPr lang="en-US" dirty="0" smtClean="0"/>
              <a:t> font 50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8668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Karşılaştırma</a:t>
            </a:r>
            <a:r>
              <a:rPr lang="en-US" dirty="0" smtClean="0"/>
              <a:t> font 70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1405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2888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30 font </a:t>
            </a:r>
            <a:r>
              <a:rPr lang="en-US" dirty="0" err="1" smtClean="0"/>
              <a:t>ayarı</a:t>
            </a:r>
            <a:r>
              <a:rPr lang="en-US" dirty="0" smtClean="0"/>
              <a:t> </a:t>
            </a:r>
            <a:r>
              <a:rPr lang="en-US" dirty="0" err="1" smtClean="0"/>
              <a:t>geçerli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00021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3730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Nesne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440724"/>
              </p:ext>
            </p:extLst>
          </p:nvPr>
        </p:nvGraphicFramePr>
        <p:xfrm>
          <a:off x="2032000" y="719138"/>
          <a:ext cx="812800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FDF" r:id="rId3" imgW="0" imgH="0" progId="FoxitReader.FDFDoc">
                  <p:embed/>
                </p:oleObj>
              </mc:Choice>
              <mc:Fallback>
                <p:oleObj name="FDF" r:id="rId3" imgW="0" imgH="0" progId="FoxitReader.FDFDoc">
                  <p:embed/>
                  <p:pic>
                    <p:nvPicPr>
                      <p:cNvPr id="0" name=""/>
                      <p:cNvPicPr/>
                      <p:nvPr/>
                    </p:nvPicPr>
                    <p:blipFill/>
                    <p:spPr>
                      <a:xfrm>
                        <a:off x="2032000" y="719138"/>
                        <a:ext cx="812800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Nesne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8938956"/>
              </p:ext>
            </p:extLst>
          </p:nvPr>
        </p:nvGraphicFramePr>
        <p:xfrm>
          <a:off x="2032000" y="719138"/>
          <a:ext cx="812800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FDF" r:id="rId4" imgW="0" imgH="0" progId="FoxitReader.FDFDoc">
                  <p:embed/>
                </p:oleObj>
              </mc:Choice>
              <mc:Fallback>
                <p:oleObj name="FDF" r:id="rId4" imgW="0" imgH="0" progId="FoxitReader.FDFDoc">
                  <p:embed/>
                  <p:pic>
                    <p:nvPicPr>
                      <p:cNvPr id="0" name=""/>
                      <p:cNvPicPr/>
                      <p:nvPr/>
                    </p:nvPicPr>
                    <p:blipFill/>
                    <p:spPr>
                      <a:xfrm>
                        <a:off x="2032000" y="719138"/>
                        <a:ext cx="812800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Nesne 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8424186"/>
              </p:ext>
            </p:extLst>
          </p:nvPr>
        </p:nvGraphicFramePr>
        <p:xfrm>
          <a:off x="2521974" y="465906"/>
          <a:ext cx="6454878" cy="5591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PDF" showAsIcon="1" r:id="rId5" imgW="914400" imgH="792360" progId="FoxitReader.Document">
                  <p:embed/>
                </p:oleObj>
              </mc:Choice>
              <mc:Fallback>
                <p:oleObj name="PDF" showAsIcon="1" r:id="rId5" imgW="914400" imgH="792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21974" y="465906"/>
                        <a:ext cx="6454878" cy="5591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522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Çalışan</a:t>
            </a:r>
            <a:r>
              <a:rPr lang="en-US" dirty="0" smtClean="0"/>
              <a:t> </a:t>
            </a:r>
            <a:r>
              <a:rPr lang="en-US" dirty="0" err="1" smtClean="0"/>
              <a:t>slayd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Bu bir </a:t>
            </a:r>
            <a:r>
              <a:rPr lang="tr-TR" dirty="0" err="1" smtClean="0"/>
              <a:t>Rehearsal</a:t>
            </a:r>
            <a:r>
              <a:rPr lang="tr-TR" dirty="0" smtClean="0"/>
              <a:t> slaydıdır</a:t>
            </a:r>
            <a:endParaRPr lang="tr-TR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Mürekkep 4"/>
              <p14:cNvContentPartPr/>
              <p14:nvPr/>
            </p14:nvContentPartPr>
            <p14:xfrm>
              <a:off x="839608" y="2255811"/>
              <a:ext cx="4012560" cy="50400"/>
            </p14:xfrm>
          </p:contentPart>
        </mc:Choice>
        <mc:Fallback xmlns="">
          <p:pic>
            <p:nvPicPr>
              <p:cNvPr id="5" name="Mürekkep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4488" y="2150691"/>
                <a:ext cx="4222800" cy="26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292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Nesne 3">
            <a:hlinkClick r:id="" action="ppaction://ole?verb=0" highlightClick="1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9621196"/>
              </p:ext>
            </p:extLst>
          </p:nvPr>
        </p:nvGraphicFramePr>
        <p:xfrm>
          <a:off x="4197350" y="750888"/>
          <a:ext cx="3797300" cy="5353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PDF" r:id="rId3" imgW="0" imgH="360" progId="FoxitReader.Document">
                  <p:link updateAutomatic="1"/>
                </p:oleObj>
              </mc:Choice>
              <mc:Fallback>
                <p:oleObj name="PDF" r:id="rId3" imgW="0" imgH="360" progId="FoxitReader.Document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97350" y="750888"/>
                        <a:ext cx="3797300" cy="5353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72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Nesne 3">
            <a:hlinkClick r:id="" action="ppaction://ole?verb=0" highlightClick="1"/>
            <a:hlinkHover r:id="" action="ppaction://noaction">
              <a:snd r:embed="rId3" name="applause.wav"/>
            </a:hlinkHover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1577198"/>
              </p:ext>
            </p:extLst>
          </p:nvPr>
        </p:nvGraphicFramePr>
        <p:xfrm>
          <a:off x="3455118" y="147483"/>
          <a:ext cx="5028622" cy="64922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PDF" r:id="rId4" imgW="0" imgH="360" progId="FoxitReader.Document">
                  <p:embed/>
                </p:oleObj>
              </mc:Choice>
              <mc:Fallback>
                <p:oleObj name="PDF" r:id="rId4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55118" y="147483"/>
                        <a:ext cx="5028622" cy="64922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267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Yazım Control bir başka sunu</a:t>
            </a:r>
            <a:endParaRPr lang="tr-TR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Mürekkep 4"/>
              <p14:cNvContentPartPr/>
              <p14:nvPr/>
            </p14:nvContentPartPr>
            <p14:xfrm>
              <a:off x="1091608" y="2125131"/>
              <a:ext cx="4124520" cy="256680"/>
            </p14:xfrm>
          </p:contentPart>
        </mc:Choice>
        <mc:Fallback xmlns="">
          <p:pic>
            <p:nvPicPr>
              <p:cNvPr id="5" name="Mürekkep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1728" y="2095251"/>
                <a:ext cx="4184280" cy="31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586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Yeni </a:t>
            </a:r>
            <a:r>
              <a:rPr lang="tr-TR" dirty="0" smtClean="0"/>
              <a:t>daha </a:t>
            </a:r>
            <a:r>
              <a:rPr lang="tr-TR" dirty="0"/>
              <a:t>güzel </a:t>
            </a:r>
            <a:r>
              <a:rPr lang="tr-TR" dirty="0" smtClean="0"/>
              <a:t>deneme </a:t>
            </a:r>
            <a:r>
              <a:rPr lang="tr-TR" dirty="0"/>
              <a:t>slaydı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Mürekkep 8"/>
              <p14:cNvContentPartPr/>
              <p14:nvPr/>
            </p14:nvContentPartPr>
            <p14:xfrm>
              <a:off x="-2967201" y="830160"/>
              <a:ext cx="4983120" cy="55800"/>
            </p14:xfrm>
          </p:contentPart>
        </mc:Choice>
        <mc:Fallback xmlns="">
          <p:pic>
            <p:nvPicPr>
              <p:cNvPr id="9" name="Mürekkep 8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3042086" y="680040"/>
                <a:ext cx="5132891" cy="3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Mürekkep 9"/>
              <p14:cNvContentPartPr/>
              <p14:nvPr/>
            </p14:nvContentPartPr>
            <p14:xfrm>
              <a:off x="-3732231" y="2054634"/>
              <a:ext cx="2575080" cy="216000"/>
            </p14:xfrm>
          </p:contentPart>
        </mc:Choice>
        <mc:Fallback xmlns="">
          <p:pic>
            <p:nvPicPr>
              <p:cNvPr id="10" name="Mürekkep 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3807111" y="1904874"/>
                <a:ext cx="2725200" cy="51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Mürekkep 12"/>
              <p14:cNvContentPartPr/>
              <p14:nvPr/>
            </p14:nvContentPartPr>
            <p14:xfrm>
              <a:off x="-3200481" y="597240"/>
              <a:ext cx="6354720" cy="158760"/>
            </p14:xfrm>
          </p:contentPart>
        </mc:Choice>
        <mc:Fallback xmlns="">
          <p:pic>
            <p:nvPicPr>
              <p:cNvPr id="13" name="Mürekkep 12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3305607" y="492120"/>
                <a:ext cx="6564972" cy="3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4" name="Mürekkep 13"/>
              <p14:cNvContentPartPr/>
              <p14:nvPr/>
            </p14:nvContentPartPr>
            <p14:xfrm>
              <a:off x="2330704" y="1023556"/>
              <a:ext cx="4581749" cy="2743560"/>
            </p14:xfrm>
          </p:contentPart>
        </mc:Choice>
        <mc:Fallback xmlns="">
          <p:pic>
            <p:nvPicPr>
              <p:cNvPr id="14" name="Mürekkep 1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225592" y="918450"/>
                <a:ext cx="4791974" cy="29537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5" name="Mürekkep 14"/>
              <p14:cNvContentPartPr/>
              <p14:nvPr/>
            </p14:nvContentPartPr>
            <p14:xfrm>
              <a:off x="-2040000" y="5350747"/>
              <a:ext cx="5756400" cy="560160"/>
            </p14:xfrm>
          </p:contentPart>
        </mc:Choice>
        <mc:Fallback xmlns="">
          <p:pic>
            <p:nvPicPr>
              <p:cNvPr id="15" name="Mürekkep 14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-2115245" y="5200987"/>
                <a:ext cx="5906889" cy="85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6" name="Mürekkep 15"/>
              <p14:cNvContentPartPr/>
              <p14:nvPr/>
            </p14:nvContentPartPr>
            <p14:xfrm>
              <a:off x="-3143961" y="3727800"/>
              <a:ext cx="4814640" cy="127440"/>
            </p14:xfrm>
          </p:contentPart>
        </mc:Choice>
        <mc:Fallback xmlns="">
          <p:pic>
            <p:nvPicPr>
              <p:cNvPr id="16" name="Mürekkep 15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-3219207" y="3577680"/>
                <a:ext cx="4964771" cy="42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7" name="Mürekkep 16"/>
              <p14:cNvContentPartPr/>
              <p14:nvPr/>
            </p14:nvContentPartPr>
            <p14:xfrm>
              <a:off x="-1352961" y="1115640"/>
              <a:ext cx="6587280" cy="200880"/>
            </p14:xfrm>
          </p:contentPart>
        </mc:Choice>
        <mc:Fallback xmlns="">
          <p:pic>
            <p:nvPicPr>
              <p:cNvPr id="17" name="Mürekkep 16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-1427845" y="965880"/>
                <a:ext cx="6737408" cy="50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8" name="Mürekkep 17"/>
              <p14:cNvContentPartPr/>
              <p14:nvPr/>
            </p14:nvContentPartPr>
            <p14:xfrm>
              <a:off x="-140084" y="1998636"/>
              <a:ext cx="4917240" cy="1362960"/>
            </p14:xfrm>
          </p:contentPart>
        </mc:Choice>
        <mc:Fallback xmlns="">
          <p:pic>
            <p:nvPicPr>
              <p:cNvPr id="18" name="Mürekkep 17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-214969" y="1848876"/>
                <a:ext cx="5067371" cy="166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Mürekkep 18"/>
              <p14:cNvContentPartPr/>
              <p14:nvPr/>
            </p14:nvContentPartPr>
            <p14:xfrm>
              <a:off x="-3788361" y="121320"/>
              <a:ext cx="8127000" cy="1159560"/>
            </p14:xfrm>
          </p:contentPart>
        </mc:Choice>
        <mc:Fallback xmlns="">
          <p:pic>
            <p:nvPicPr>
              <p:cNvPr id="19" name="Mürekkep 18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-3863244" y="-28800"/>
                <a:ext cx="8277127" cy="145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0" name="Mürekkep 19"/>
              <p14:cNvContentPartPr/>
              <p14:nvPr/>
            </p14:nvContentPartPr>
            <p14:xfrm>
              <a:off x="-2351270" y="-401040"/>
              <a:ext cx="5524200" cy="3481560"/>
            </p14:xfrm>
          </p:contentPart>
        </mc:Choice>
        <mc:Fallback xmlns="">
          <p:pic>
            <p:nvPicPr>
              <p:cNvPr id="20" name="Mürekkep 19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-2426150" y="-551160"/>
                <a:ext cx="5673960" cy="37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3" name="Mürekkep 22"/>
              <p14:cNvContentPartPr/>
              <p14:nvPr/>
            </p14:nvContentPartPr>
            <p14:xfrm>
              <a:off x="1446179" y="1306491"/>
              <a:ext cx="5741640" cy="2566080"/>
            </p14:xfrm>
          </p:contentPart>
        </mc:Choice>
        <mc:Fallback xmlns="">
          <p:pic>
            <p:nvPicPr>
              <p:cNvPr id="23" name="Mürekkep 22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341059" y="1201371"/>
                <a:ext cx="5951880" cy="27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6" name="Mürekkep 25"/>
              <p14:cNvContentPartPr/>
              <p14:nvPr/>
            </p14:nvContentPartPr>
            <p14:xfrm>
              <a:off x="-1259750" y="-195840"/>
              <a:ext cx="3154320" cy="2456640"/>
            </p14:xfrm>
          </p:contentPart>
        </mc:Choice>
        <mc:Fallback xmlns="">
          <p:pic>
            <p:nvPicPr>
              <p:cNvPr id="26" name="Mürekkep 25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-1364882" y="-300975"/>
                <a:ext cx="3364584" cy="2666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7" name="Mürekkep 26"/>
              <p14:cNvContentPartPr/>
              <p14:nvPr/>
            </p14:nvContentPartPr>
            <p14:xfrm>
              <a:off x="681010" y="1819440"/>
              <a:ext cx="3798000" cy="2006640"/>
            </p14:xfrm>
          </p:contentPart>
        </mc:Choice>
        <mc:Fallback xmlns="">
          <p:pic>
            <p:nvPicPr>
              <p:cNvPr id="27" name="Mürekkep 26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75890" y="1714320"/>
                <a:ext cx="4008240" cy="22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8" name="Mürekkep 27"/>
              <p14:cNvContentPartPr/>
              <p14:nvPr/>
            </p14:nvContentPartPr>
            <p14:xfrm>
              <a:off x="-152990" y="2449542"/>
              <a:ext cx="6446880" cy="643320"/>
            </p14:xfrm>
          </p:contentPart>
        </mc:Choice>
        <mc:Fallback xmlns="">
          <p:pic>
            <p:nvPicPr>
              <p:cNvPr id="28" name="Mürekkep 27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-228234" y="2299422"/>
                <a:ext cx="6597368" cy="9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29" name="Mürekkep 28"/>
              <p14:cNvContentPartPr/>
              <p14:nvPr/>
            </p14:nvContentPartPr>
            <p14:xfrm>
              <a:off x="-2239310" y="1185120"/>
              <a:ext cx="5169600" cy="1343880"/>
            </p14:xfrm>
          </p:contentPart>
        </mc:Choice>
        <mc:Fallback xmlns="">
          <p:pic>
            <p:nvPicPr>
              <p:cNvPr id="29" name="Mürekkep 28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-2314195" y="1035000"/>
                <a:ext cx="5319370" cy="164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30" name="Mürekkep 29"/>
              <p14:cNvContentPartPr/>
              <p14:nvPr/>
            </p14:nvContentPartPr>
            <p14:xfrm>
              <a:off x="2064744" y="2157668"/>
              <a:ext cx="2584440" cy="1801440"/>
            </p14:xfrm>
          </p:contentPart>
        </mc:Choice>
        <mc:Fallback xmlns="">
          <p:pic>
            <p:nvPicPr>
              <p:cNvPr id="30" name="Mürekkep 29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989504" y="2007548"/>
                <a:ext cx="2734560" cy="21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31" name="Mürekkep 30"/>
              <p14:cNvContentPartPr/>
              <p14:nvPr/>
            </p14:nvContentPartPr>
            <p14:xfrm>
              <a:off x="3675635" y="1857956"/>
              <a:ext cx="849600" cy="3173400"/>
            </p14:xfrm>
          </p:contentPart>
        </mc:Choice>
        <mc:Fallback xmlns="">
          <p:pic>
            <p:nvPicPr>
              <p:cNvPr id="31" name="Mürekkep 30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600755" y="1708196"/>
                <a:ext cx="999360" cy="347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33" name="Mürekkep 32"/>
              <p14:cNvContentPartPr/>
              <p14:nvPr/>
            </p14:nvContentPartPr>
            <p14:xfrm>
              <a:off x="3716400" y="3902053"/>
              <a:ext cx="8229960" cy="3027600"/>
            </p14:xfrm>
          </p:contentPart>
        </mc:Choice>
        <mc:Fallback xmlns="">
          <p:pic>
            <p:nvPicPr>
              <p:cNvPr id="33" name="Mürekkep 32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611280" y="3796933"/>
                <a:ext cx="8440200" cy="323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9518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Deneme Türkçe</a:t>
            </a:r>
            <a:endParaRPr lang="tr-TR" dirty="0"/>
          </a:p>
        </p:txBody>
      </p:sp>
      <p:sp>
        <p:nvSpPr>
          <p:cNvPr id="6" name="Dikdörtgen 5"/>
          <p:cNvSpPr/>
          <p:nvPr/>
        </p:nvSpPr>
        <p:spPr>
          <a:xfrm>
            <a:off x="1426860" y="3671640"/>
            <a:ext cx="5670000" cy="2397240"/>
          </a:xfrm>
          <a:prstGeom prst="rect">
            <a:avLst/>
          </a:prstGeom>
          <a:noFill/>
          <a:ln w="60000">
            <a:solidFill>
              <a:srgbClr val="FF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tr-TR">
              <a:solidFill>
                <a:srgbClr val="FF800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5802120" y="2266560"/>
            <a:ext cx="1126800" cy="1126800"/>
          </a:xfrm>
          <a:prstGeom prst="ellipse">
            <a:avLst/>
          </a:prstGeom>
          <a:noFill/>
          <a:ln w="60000">
            <a:solidFill>
              <a:srgbClr val="FF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tr-TR">
              <a:solidFill>
                <a:srgbClr val="FF8000"/>
              </a:solidFill>
            </a:endParaRPr>
          </a:p>
        </p:txBody>
      </p:sp>
      <p:sp>
        <p:nvSpPr>
          <p:cNvPr id="12" name="Serbest Form 11"/>
          <p:cNvSpPr/>
          <p:nvPr/>
        </p:nvSpPr>
        <p:spPr>
          <a:xfrm>
            <a:off x="8647920" y="1910520"/>
            <a:ext cx="3171600" cy="1920600"/>
          </a:xfrm>
          <a:custGeom>
            <a:avLst/>
            <a:gdLst>
              <a:gd name="connsiteX0" fmla="*/ 3171600 w 3171600"/>
              <a:gd name="connsiteY0" fmla="*/ 1920600 h 1920600"/>
              <a:gd name="connsiteX1" fmla="*/ 978120 w 3171600"/>
              <a:gd name="connsiteY1" fmla="*/ 0 h 1920600"/>
              <a:gd name="connsiteX2" fmla="*/ 0 w 3171600"/>
              <a:gd name="connsiteY2" fmla="*/ 1869120 h 192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0" t="0" r="0" b="0"/>
            <a:pathLst>
              <a:path w="3171600" h="1920600">
                <a:moveTo>
                  <a:pt x="3171600" y="1920600"/>
                </a:moveTo>
                <a:lnTo>
                  <a:pt x="978120" y="0"/>
                </a:lnTo>
                <a:lnTo>
                  <a:pt x="0" y="1869120"/>
                </a:lnTo>
                <a:close/>
              </a:path>
            </a:pathLst>
          </a:custGeom>
          <a:noFill/>
          <a:ln w="60000">
            <a:solidFill>
              <a:srgbClr val="FF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tr-TR">
              <a:solidFill>
                <a:srgbClr val="FF8000"/>
              </a:solidFill>
            </a:endParaRPr>
          </a:p>
        </p:txBody>
      </p:sp>
      <p:sp>
        <p:nvSpPr>
          <p:cNvPr id="15" name="Dik Üçgen 14"/>
          <p:cNvSpPr/>
          <p:nvPr/>
        </p:nvSpPr>
        <p:spPr>
          <a:xfrm rot="8403000">
            <a:off x="8631213" y="4593671"/>
            <a:ext cx="2000454" cy="2103703"/>
          </a:xfrm>
          <a:prstGeom prst="rtTriangle">
            <a:avLst/>
          </a:prstGeom>
          <a:noFill/>
          <a:ln w="60000">
            <a:solidFill>
              <a:srgbClr val="FF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tr-TR">
              <a:solidFill>
                <a:srgbClr val="FF8000"/>
              </a:solidFill>
            </a:endParaRPr>
          </a:p>
        </p:txBody>
      </p:sp>
      <p:sp>
        <p:nvSpPr>
          <p:cNvPr id="18" name="Düzgün Beşgen 17"/>
          <p:cNvSpPr/>
          <p:nvPr/>
        </p:nvSpPr>
        <p:spPr>
          <a:xfrm rot="1456200">
            <a:off x="3775792" y="1588839"/>
            <a:ext cx="1315761" cy="1251227"/>
          </a:xfrm>
          <a:prstGeom prst="pentagon">
            <a:avLst/>
          </a:prstGeom>
          <a:noFill/>
          <a:ln w="60000">
            <a:solidFill>
              <a:srgbClr val="FF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tr-TR">
              <a:solidFill>
                <a:srgbClr val="FF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574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Deneme Türkçe</a:t>
            </a:r>
            <a:endParaRPr lang="tr-TR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Mürekkep 3"/>
              <p14:cNvContentPartPr/>
              <p14:nvPr/>
            </p14:nvContentPartPr>
            <p14:xfrm>
              <a:off x="1324888" y="1436451"/>
              <a:ext cx="9573120" cy="4111200"/>
            </p14:xfrm>
          </p:contentPart>
        </mc:Choice>
        <mc:Fallback xmlns="">
          <p:pic>
            <p:nvPicPr>
              <p:cNvPr id="4" name="Mürekkep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50008" y="1286691"/>
                <a:ext cx="9723240" cy="441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Mürekkep 4"/>
              <p14:cNvContentPartPr/>
              <p14:nvPr/>
            </p14:nvContentPartPr>
            <p14:xfrm>
              <a:off x="1175488" y="1669731"/>
              <a:ext cx="2687760" cy="2034720"/>
            </p14:xfrm>
          </p:contentPart>
        </mc:Choice>
        <mc:Fallback xmlns="">
          <p:pic>
            <p:nvPicPr>
              <p:cNvPr id="5" name="Mürekkep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00608" y="1519971"/>
                <a:ext cx="2837520" cy="233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673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Deneme Türkçe</a:t>
            </a:r>
            <a:endParaRPr lang="tr-TR" dirty="0"/>
          </a:p>
        </p:txBody>
      </p:sp>
      <p:sp>
        <p:nvSpPr>
          <p:cNvPr id="6" name="Dikdörtgen 5"/>
          <p:cNvSpPr/>
          <p:nvPr/>
        </p:nvSpPr>
        <p:spPr>
          <a:xfrm>
            <a:off x="2175480" y="3285360"/>
            <a:ext cx="3861360" cy="2529720"/>
          </a:xfrm>
          <a:prstGeom prst="rect">
            <a:avLst/>
          </a:prstGeom>
          <a:noFill/>
          <a:ln w="60000">
            <a:solidFill>
              <a:srgbClr val="FF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tr-TR">
              <a:solidFill>
                <a:srgbClr val="FF8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Mürekkep 7"/>
              <p14:cNvContentPartPr/>
              <p14:nvPr/>
            </p14:nvContentPartPr>
            <p14:xfrm>
              <a:off x="7071208" y="3051051"/>
              <a:ext cx="3380040" cy="2016000"/>
            </p14:xfrm>
          </p:contentPart>
        </mc:Choice>
        <mc:Fallback xmlns="">
          <p:pic>
            <p:nvPicPr>
              <p:cNvPr id="8" name="Mürekkep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41328" y="3021171"/>
                <a:ext cx="3439800" cy="207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Mürekkep 9"/>
              <p14:cNvContentPartPr/>
              <p14:nvPr/>
            </p14:nvContentPartPr>
            <p14:xfrm>
              <a:off x="6540928" y="1642011"/>
              <a:ext cx="4105800" cy="5682960"/>
            </p14:xfrm>
          </p:contentPart>
        </mc:Choice>
        <mc:Fallback xmlns="">
          <p:pic>
            <p:nvPicPr>
              <p:cNvPr id="10" name="Mürekkep 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11048" y="1612131"/>
                <a:ext cx="4165560" cy="574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040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Deneme Türkçe</a:t>
            </a:r>
            <a:endParaRPr lang="tr-TR" dirty="0"/>
          </a:p>
        </p:txBody>
      </p:sp>
      <p:sp>
        <p:nvSpPr>
          <p:cNvPr id="6" name="Dik Üçgen 5"/>
          <p:cNvSpPr/>
          <p:nvPr/>
        </p:nvSpPr>
        <p:spPr>
          <a:xfrm rot="7261800">
            <a:off x="6917951" y="2129197"/>
            <a:ext cx="2286338" cy="7154686"/>
          </a:xfrm>
          <a:prstGeom prst="rtTriangle">
            <a:avLst/>
          </a:prstGeom>
          <a:noFill/>
          <a:ln w="60000">
            <a:solidFill>
              <a:srgbClr val="FF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tr-TR">
              <a:solidFill>
                <a:srgbClr val="FF8000"/>
              </a:solidFill>
            </a:endParaRPr>
          </a:p>
        </p:txBody>
      </p:sp>
      <p:sp>
        <p:nvSpPr>
          <p:cNvPr id="9" name="Serbest Form 8"/>
          <p:cNvSpPr/>
          <p:nvPr/>
        </p:nvSpPr>
        <p:spPr>
          <a:xfrm>
            <a:off x="5137920" y="870840"/>
            <a:ext cx="3657960" cy="4559040"/>
          </a:xfrm>
          <a:custGeom>
            <a:avLst/>
            <a:gdLst>
              <a:gd name="connsiteX0" fmla="*/ 0 w 3657960"/>
              <a:gd name="connsiteY0" fmla="*/ 4559040 h 4559040"/>
              <a:gd name="connsiteX1" fmla="*/ 3657960 w 3657960"/>
              <a:gd name="connsiteY1" fmla="*/ 3751560 h 4559040"/>
              <a:gd name="connsiteX2" fmla="*/ 1080360 w 3657960"/>
              <a:gd name="connsiteY2" fmla="*/ 0 h 455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0" t="0" r="0" b="0"/>
            <a:pathLst>
              <a:path w="3657960" h="4559040">
                <a:moveTo>
                  <a:pt x="0" y="4559040"/>
                </a:moveTo>
                <a:lnTo>
                  <a:pt x="3657960" y="3751560"/>
                </a:lnTo>
                <a:lnTo>
                  <a:pt x="1080360" y="0"/>
                </a:lnTo>
                <a:close/>
              </a:path>
            </a:pathLst>
          </a:custGeom>
          <a:noFill/>
          <a:ln w="60000">
            <a:solidFill>
              <a:srgbClr val="FF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tr-TR">
              <a:solidFill>
                <a:srgbClr val="FF8000"/>
              </a:solidFill>
            </a:endParaRPr>
          </a:p>
        </p:txBody>
      </p:sp>
      <p:sp>
        <p:nvSpPr>
          <p:cNvPr id="12" name="Serbest Form 11"/>
          <p:cNvSpPr/>
          <p:nvPr/>
        </p:nvSpPr>
        <p:spPr>
          <a:xfrm>
            <a:off x="4820040" y="1983240"/>
            <a:ext cx="5317200" cy="4590360"/>
          </a:xfrm>
          <a:custGeom>
            <a:avLst/>
            <a:gdLst>
              <a:gd name="connsiteX0" fmla="*/ 1031040 w 5317200"/>
              <a:gd name="connsiteY0" fmla="*/ 4160520 h 4590360"/>
              <a:gd name="connsiteX1" fmla="*/ 5317200 w 5317200"/>
              <a:gd name="connsiteY1" fmla="*/ 4590360 h 4590360"/>
              <a:gd name="connsiteX2" fmla="*/ 4664880 w 5317200"/>
              <a:gd name="connsiteY2" fmla="*/ 0 h 4590360"/>
              <a:gd name="connsiteX3" fmla="*/ 0 w 5317200"/>
              <a:gd name="connsiteY3" fmla="*/ 962640 h 4590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0" t="0" r="0" b="0"/>
            <a:pathLst>
              <a:path w="5317200" h="4590360">
                <a:moveTo>
                  <a:pt x="1031040" y="4160520"/>
                </a:moveTo>
                <a:lnTo>
                  <a:pt x="5317200" y="4590360"/>
                </a:lnTo>
                <a:lnTo>
                  <a:pt x="4664880" y="0"/>
                </a:lnTo>
                <a:lnTo>
                  <a:pt x="0" y="962640"/>
                </a:lnTo>
                <a:close/>
              </a:path>
            </a:pathLst>
          </a:custGeom>
          <a:noFill/>
          <a:ln w="60000">
            <a:solidFill>
              <a:srgbClr val="FF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tr-TR">
              <a:solidFill>
                <a:srgbClr val="FF8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4" name="Mürekkep 13"/>
              <p14:cNvContentPartPr/>
              <p14:nvPr/>
            </p14:nvContentPartPr>
            <p14:xfrm>
              <a:off x="821248" y="2491251"/>
              <a:ext cx="3023280" cy="36720"/>
            </p14:xfrm>
          </p:contentPart>
        </mc:Choice>
        <mc:Fallback xmlns="">
          <p:pic>
            <p:nvPicPr>
              <p:cNvPr id="14" name="Mürekkep 1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1368" y="2461371"/>
                <a:ext cx="308304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6" name="Mürekkep 15"/>
              <p14:cNvContentPartPr/>
              <p14:nvPr/>
            </p14:nvContentPartPr>
            <p14:xfrm>
              <a:off x="839608" y="2715171"/>
              <a:ext cx="2995560" cy="88560"/>
            </p14:xfrm>
          </p:contentPart>
        </mc:Choice>
        <mc:Fallback xmlns="">
          <p:pic>
            <p:nvPicPr>
              <p:cNvPr id="16" name="Mürekkep 1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9728" y="2685291"/>
                <a:ext cx="3055320" cy="1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8" name="Mürekkep 17"/>
              <p14:cNvContentPartPr/>
              <p14:nvPr/>
            </p14:nvContentPartPr>
            <p14:xfrm>
              <a:off x="923848" y="3046011"/>
              <a:ext cx="2407680" cy="202680"/>
            </p14:xfrm>
          </p:contentPart>
        </mc:Choice>
        <mc:Fallback xmlns="">
          <p:pic>
            <p:nvPicPr>
              <p:cNvPr id="18" name="Mürekkep 1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3968" y="3016131"/>
                <a:ext cx="2467440" cy="262440"/>
              </a:xfrm>
              <a:prstGeom prst="rect">
                <a:avLst/>
              </a:prstGeom>
            </p:spPr>
          </p:pic>
        </mc:Fallback>
      </mc:AlternateContent>
      <p:cxnSp>
        <p:nvCxnSpPr>
          <p:cNvPr id="21" name="Düz Bağlayıcı 20"/>
          <p:cNvCxnSpPr/>
          <p:nvPr/>
        </p:nvCxnSpPr>
        <p:spPr>
          <a:xfrm>
            <a:off x="867600" y="3452220"/>
            <a:ext cx="2407320" cy="0"/>
          </a:xfrm>
          <a:prstGeom prst="line">
            <a:avLst/>
          </a:prstGeom>
          <a:ln w="60000">
            <a:solidFill>
              <a:srgbClr val="FF8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3" name="Mürekkep 22"/>
              <p14:cNvContentPartPr/>
              <p14:nvPr/>
            </p14:nvContentPartPr>
            <p14:xfrm>
              <a:off x="746368" y="3788331"/>
              <a:ext cx="2362320" cy="457560"/>
            </p14:xfrm>
          </p:contentPart>
        </mc:Choice>
        <mc:Fallback xmlns="">
          <p:pic>
            <p:nvPicPr>
              <p:cNvPr id="23" name="Mürekkep 2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16488" y="3758451"/>
                <a:ext cx="2422080" cy="51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5" name="Mürekkep 24"/>
              <p14:cNvContentPartPr/>
              <p14:nvPr/>
            </p14:nvContentPartPr>
            <p14:xfrm>
              <a:off x="429208" y="4684011"/>
              <a:ext cx="2351520" cy="802800"/>
            </p14:xfrm>
          </p:contentPart>
        </mc:Choice>
        <mc:Fallback xmlns="">
          <p:pic>
            <p:nvPicPr>
              <p:cNvPr id="25" name="Mürekkep 24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99328" y="4654131"/>
                <a:ext cx="2411280" cy="86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7" name="Mürekkep 26"/>
              <p14:cNvContentPartPr/>
              <p14:nvPr/>
            </p14:nvContentPartPr>
            <p14:xfrm>
              <a:off x="2976568" y="5953011"/>
              <a:ext cx="2108880" cy="536760"/>
            </p14:xfrm>
          </p:contentPart>
        </mc:Choice>
        <mc:Fallback xmlns="">
          <p:pic>
            <p:nvPicPr>
              <p:cNvPr id="27" name="Mürekkep 2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946688" y="5923131"/>
                <a:ext cx="2168640" cy="59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9" name="Mürekkep 28"/>
              <p14:cNvContentPartPr/>
              <p14:nvPr/>
            </p14:nvContentPartPr>
            <p14:xfrm>
              <a:off x="4469488" y="6503451"/>
              <a:ext cx="597240" cy="177480"/>
            </p14:xfrm>
          </p:contentPart>
        </mc:Choice>
        <mc:Fallback xmlns="">
          <p:pic>
            <p:nvPicPr>
              <p:cNvPr id="29" name="Mürekkep 28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439608" y="6473571"/>
                <a:ext cx="657000" cy="23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406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Mürekkep 4"/>
              <p14:cNvContentPartPr/>
              <p14:nvPr/>
            </p14:nvContentPartPr>
            <p14:xfrm>
              <a:off x="1698208" y="2916411"/>
              <a:ext cx="2948760" cy="1373760"/>
            </p14:xfrm>
          </p:contentPart>
        </mc:Choice>
        <mc:Fallback xmlns="">
          <p:pic>
            <p:nvPicPr>
              <p:cNvPr id="5" name="Mürekkep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68328" y="2886531"/>
                <a:ext cx="3008520" cy="14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Mürekkep 6"/>
              <p14:cNvContentPartPr/>
              <p14:nvPr/>
            </p14:nvContentPartPr>
            <p14:xfrm>
              <a:off x="3620248" y="4525251"/>
              <a:ext cx="2472840" cy="747000"/>
            </p14:xfrm>
          </p:contentPart>
        </mc:Choice>
        <mc:Fallback xmlns="">
          <p:pic>
            <p:nvPicPr>
              <p:cNvPr id="7" name="Mürekkep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90368" y="4495371"/>
                <a:ext cx="2532600" cy="80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Mürekkep 8"/>
              <p14:cNvContentPartPr/>
              <p14:nvPr/>
            </p14:nvContentPartPr>
            <p14:xfrm>
              <a:off x="6634168" y="2286051"/>
              <a:ext cx="2015640" cy="430200"/>
            </p14:xfrm>
          </p:contentPart>
        </mc:Choice>
        <mc:Fallback xmlns="">
          <p:pic>
            <p:nvPicPr>
              <p:cNvPr id="9" name="Mürekkep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04288" y="2256171"/>
                <a:ext cx="2075400" cy="4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Mürekkep 10"/>
              <p14:cNvContentPartPr/>
              <p14:nvPr/>
            </p14:nvContentPartPr>
            <p14:xfrm>
              <a:off x="8070928" y="2743251"/>
              <a:ext cx="513720" cy="346320"/>
            </p14:xfrm>
          </p:contentPart>
        </mc:Choice>
        <mc:Fallback xmlns="">
          <p:pic>
            <p:nvPicPr>
              <p:cNvPr id="11" name="Mürekkep 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041048" y="2713371"/>
                <a:ext cx="573480" cy="40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Mürekkep 12"/>
              <p14:cNvContentPartPr/>
              <p14:nvPr/>
            </p14:nvContentPartPr>
            <p14:xfrm>
              <a:off x="2080888" y="5029251"/>
              <a:ext cx="2183400" cy="634680"/>
            </p14:xfrm>
          </p:contentPart>
        </mc:Choice>
        <mc:Fallback xmlns="">
          <p:pic>
            <p:nvPicPr>
              <p:cNvPr id="13" name="Mürekkep 1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51008" y="4999371"/>
                <a:ext cx="2243160" cy="69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" name="Mürekkep 14"/>
              <p14:cNvContentPartPr/>
              <p14:nvPr/>
            </p14:nvContentPartPr>
            <p14:xfrm>
              <a:off x="5850448" y="5338131"/>
              <a:ext cx="3083760" cy="428400"/>
            </p14:xfrm>
          </p:contentPart>
        </mc:Choice>
        <mc:Fallback xmlns="">
          <p:pic>
            <p:nvPicPr>
              <p:cNvPr id="15" name="Mürekkep 1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20568" y="5308251"/>
                <a:ext cx="3143520" cy="488160"/>
              </a:xfrm>
              <a:prstGeom prst="rect">
                <a:avLst/>
              </a:prstGeom>
            </p:spPr>
          </p:pic>
        </mc:Fallback>
      </mc:AlternateContent>
      <p:cxnSp>
        <p:nvCxnSpPr>
          <p:cNvPr id="18" name="Düz Bağlayıcı 17"/>
          <p:cNvCxnSpPr/>
          <p:nvPr/>
        </p:nvCxnSpPr>
        <p:spPr>
          <a:xfrm>
            <a:off x="8266680" y="4315320"/>
            <a:ext cx="1101240" cy="0"/>
          </a:xfrm>
          <a:prstGeom prst="line">
            <a:avLst/>
          </a:prstGeom>
          <a:ln w="60000">
            <a:solidFill>
              <a:srgbClr val="FF8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ağ Ok 18"/>
          <p:cNvSpPr/>
          <p:nvPr/>
        </p:nvSpPr>
        <p:spPr>
          <a:xfrm>
            <a:off x="1502230" y="2621902"/>
            <a:ext cx="2463281" cy="13793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70764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 Teması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eması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eması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</TotalTime>
  <Words>83</Words>
  <Application>Microsoft Office PowerPoint</Application>
  <PresentationFormat>Geniş ekran</PresentationFormat>
  <Paragraphs>29</Paragraphs>
  <Slides>21</Slides>
  <Notes>8</Notes>
  <HiddenSlides>0</HiddenSlides>
  <MMClips>0</MMClips>
  <ScaleCrop>false</ScaleCrop>
  <HeadingPairs>
    <vt:vector size="10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Bağlantılar</vt:lpstr>
      </vt:variant>
      <vt:variant>
        <vt:i4>1</vt:i4>
      </vt:variant>
      <vt:variant>
        <vt:lpstr>Eklenmiş OLE Hizmet Programları</vt:lpstr>
      </vt:variant>
      <vt:variant>
        <vt:i4>2</vt:i4>
      </vt:variant>
      <vt:variant>
        <vt:lpstr>Slayt Başlıkları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Office Teması</vt:lpstr>
      <vt:lpstr>C:\Users\Furkan Gözükara\Desktop\Bilgisayar-Becerileri-IT501-2020\Bilgisayar Becerileri IT501 Ders Notlari.pdf</vt:lpstr>
      <vt:lpstr>Foxit FDF Document</vt:lpstr>
      <vt:lpstr>Foxit PDF Document</vt:lpstr>
      <vt:lpstr>Denem başlık</vt:lpstr>
      <vt:lpstr>Çalışan slayd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Başlık slaydı 80 font</vt:lpstr>
      <vt:lpstr>Başlık ve içerik 30 font</vt:lpstr>
      <vt:lpstr>Bölüm üst bilgisi 40 font</vt:lpstr>
      <vt:lpstr>Iki içerik font 50</vt:lpstr>
      <vt:lpstr>Karşılaştırma font 70</vt:lpstr>
      <vt:lpstr>PowerPoint Sunusu</vt:lpstr>
      <vt:lpstr>30 font ayarı geçerli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Furkan Gözükara</dc:creator>
  <cp:lastModifiedBy>Furkan Gözükara</cp:lastModifiedBy>
  <cp:revision>12</cp:revision>
  <dcterms:created xsi:type="dcterms:W3CDTF">2020-11-29T20:12:15Z</dcterms:created>
  <dcterms:modified xsi:type="dcterms:W3CDTF">2020-11-29T21:42:41Z</dcterms:modified>
</cp:coreProperties>
</file>

<file path=docProps/thumbnail.jpeg>
</file>